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6" r:id="rId9"/>
    <p:sldId id="265" r:id="rId10"/>
    <p:sldId id="264" r:id="rId11"/>
    <p:sldId id="271" r:id="rId12"/>
    <p:sldId id="268" r:id="rId13"/>
    <p:sldId id="269" r:id="rId14"/>
    <p:sldId id="270" r:id="rId15"/>
    <p:sldId id="272" r:id="rId16"/>
    <p:sldId id="273" r:id="rId17"/>
    <p:sldId id="274" r:id="rId18"/>
    <p:sldId id="275" r:id="rId19"/>
    <p:sldId id="276" r:id="rId20"/>
    <p:sldId id="277" r:id="rId21"/>
    <p:sldId id="278" r:id="rId22"/>
    <p:sldId id="279" r:id="rId23"/>
    <p:sldId id="280" r:id="rId2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93" d="100"/>
          <a:sy n="93" d="100"/>
        </p:scale>
        <p:origin x="-653" y="2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4D16CE4-6CFB-4F30-95F5-EA4B1D0CAD35}" type="datetimeFigureOut">
              <a:rPr lang="it-IT" smtClean="0"/>
              <a:t>06/05/2014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92FCB42-0099-46F2-9E8C-2A8BAC124DFA}" type="slidenum">
              <a:rPr lang="it-IT" smtClean="0"/>
              <a:t>‹N›</a:t>
            </a:fld>
            <a:endParaRPr lang="it-IT"/>
          </a:p>
        </p:txBody>
      </p:sp>
    </p:spTree>
    <p:extLst>
      <p:ext uri="{BB962C8B-B14F-4D97-AF65-F5344CB8AC3E}">
        <p14:creationId xmlns:p14="http://schemas.microsoft.com/office/powerpoint/2010/main" val="2574600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4D16CE4-6CFB-4F30-95F5-EA4B1D0CAD35}" type="datetimeFigureOut">
              <a:rPr lang="it-IT" smtClean="0"/>
              <a:t>06/05/2014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92FCB42-0099-46F2-9E8C-2A8BAC124DFA}" type="slidenum">
              <a:rPr lang="it-IT" smtClean="0"/>
              <a:t>‹N›</a:t>
            </a:fld>
            <a:endParaRPr lang="it-IT"/>
          </a:p>
        </p:txBody>
      </p:sp>
    </p:spTree>
    <p:extLst>
      <p:ext uri="{BB962C8B-B14F-4D97-AF65-F5344CB8AC3E}">
        <p14:creationId xmlns:p14="http://schemas.microsoft.com/office/powerpoint/2010/main" val="3182598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4D16CE4-6CFB-4F30-95F5-EA4B1D0CAD35}" type="datetimeFigureOut">
              <a:rPr lang="it-IT" smtClean="0"/>
              <a:t>06/05/2014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92FCB42-0099-46F2-9E8C-2A8BAC124DFA}" type="slidenum">
              <a:rPr lang="it-IT" smtClean="0"/>
              <a:t>‹N›</a:t>
            </a:fld>
            <a:endParaRPr lang="it-IT"/>
          </a:p>
        </p:txBody>
      </p:sp>
    </p:spTree>
    <p:extLst>
      <p:ext uri="{BB962C8B-B14F-4D97-AF65-F5344CB8AC3E}">
        <p14:creationId xmlns:p14="http://schemas.microsoft.com/office/powerpoint/2010/main" val="20245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4D16CE4-6CFB-4F30-95F5-EA4B1D0CAD35}" type="datetimeFigureOut">
              <a:rPr lang="it-IT" smtClean="0"/>
              <a:t>06/05/2014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92FCB42-0099-46F2-9E8C-2A8BAC124DFA}" type="slidenum">
              <a:rPr lang="it-IT" smtClean="0"/>
              <a:t>‹N›</a:t>
            </a:fld>
            <a:endParaRPr lang="it-IT"/>
          </a:p>
        </p:txBody>
      </p:sp>
    </p:spTree>
    <p:extLst>
      <p:ext uri="{BB962C8B-B14F-4D97-AF65-F5344CB8AC3E}">
        <p14:creationId xmlns:p14="http://schemas.microsoft.com/office/powerpoint/2010/main" val="304966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4D16CE4-6CFB-4F30-95F5-EA4B1D0CAD35}" type="datetimeFigureOut">
              <a:rPr lang="it-IT" smtClean="0"/>
              <a:t>06/05/2014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92FCB42-0099-46F2-9E8C-2A8BAC124DFA}" type="slidenum">
              <a:rPr lang="it-IT" smtClean="0"/>
              <a:t>‹N›</a:t>
            </a:fld>
            <a:endParaRPr lang="it-IT"/>
          </a:p>
        </p:txBody>
      </p:sp>
    </p:spTree>
    <p:extLst>
      <p:ext uri="{BB962C8B-B14F-4D97-AF65-F5344CB8AC3E}">
        <p14:creationId xmlns:p14="http://schemas.microsoft.com/office/powerpoint/2010/main" val="835570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4D16CE4-6CFB-4F30-95F5-EA4B1D0CAD35}" type="datetimeFigureOut">
              <a:rPr lang="it-IT" smtClean="0"/>
              <a:t>06/05/2014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92FCB42-0099-46F2-9E8C-2A8BAC124DFA}" type="slidenum">
              <a:rPr lang="it-IT" smtClean="0"/>
              <a:t>‹N›</a:t>
            </a:fld>
            <a:endParaRPr lang="it-IT"/>
          </a:p>
        </p:txBody>
      </p:sp>
    </p:spTree>
    <p:extLst>
      <p:ext uri="{BB962C8B-B14F-4D97-AF65-F5344CB8AC3E}">
        <p14:creationId xmlns:p14="http://schemas.microsoft.com/office/powerpoint/2010/main" val="54526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4D16CE4-6CFB-4F30-95F5-EA4B1D0CAD35}" type="datetimeFigureOut">
              <a:rPr lang="it-IT" smtClean="0"/>
              <a:t>06/05/2014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92FCB42-0099-46F2-9E8C-2A8BAC124DFA}" type="slidenum">
              <a:rPr lang="it-IT" smtClean="0"/>
              <a:t>‹N›</a:t>
            </a:fld>
            <a:endParaRPr lang="it-IT"/>
          </a:p>
        </p:txBody>
      </p:sp>
    </p:spTree>
    <p:extLst>
      <p:ext uri="{BB962C8B-B14F-4D97-AF65-F5344CB8AC3E}">
        <p14:creationId xmlns:p14="http://schemas.microsoft.com/office/powerpoint/2010/main" val="1883580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4D16CE4-6CFB-4F30-95F5-EA4B1D0CAD35}" type="datetimeFigureOut">
              <a:rPr lang="it-IT" smtClean="0"/>
              <a:t>06/05/2014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92FCB42-0099-46F2-9E8C-2A8BAC124DFA}" type="slidenum">
              <a:rPr lang="it-IT" smtClean="0"/>
              <a:t>‹N›</a:t>
            </a:fld>
            <a:endParaRPr lang="it-IT"/>
          </a:p>
        </p:txBody>
      </p:sp>
    </p:spTree>
    <p:extLst>
      <p:ext uri="{BB962C8B-B14F-4D97-AF65-F5344CB8AC3E}">
        <p14:creationId xmlns:p14="http://schemas.microsoft.com/office/powerpoint/2010/main" val="1244408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4D16CE4-6CFB-4F30-95F5-EA4B1D0CAD35}" type="datetimeFigureOut">
              <a:rPr lang="it-IT" smtClean="0"/>
              <a:t>06/05/2014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92FCB42-0099-46F2-9E8C-2A8BAC124DFA}" type="slidenum">
              <a:rPr lang="it-IT" smtClean="0"/>
              <a:t>‹N›</a:t>
            </a:fld>
            <a:endParaRPr lang="it-IT"/>
          </a:p>
        </p:txBody>
      </p:sp>
    </p:spTree>
    <p:extLst>
      <p:ext uri="{BB962C8B-B14F-4D97-AF65-F5344CB8AC3E}">
        <p14:creationId xmlns:p14="http://schemas.microsoft.com/office/powerpoint/2010/main" val="1718254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4D16CE4-6CFB-4F30-95F5-EA4B1D0CAD35}" type="datetimeFigureOut">
              <a:rPr lang="it-IT" smtClean="0"/>
              <a:t>06/05/2014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92FCB42-0099-46F2-9E8C-2A8BAC124DFA}" type="slidenum">
              <a:rPr lang="it-IT" smtClean="0"/>
              <a:t>‹N›</a:t>
            </a:fld>
            <a:endParaRPr lang="it-IT"/>
          </a:p>
        </p:txBody>
      </p:sp>
    </p:spTree>
    <p:extLst>
      <p:ext uri="{BB962C8B-B14F-4D97-AF65-F5344CB8AC3E}">
        <p14:creationId xmlns:p14="http://schemas.microsoft.com/office/powerpoint/2010/main" val="2639735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4D16CE4-6CFB-4F30-95F5-EA4B1D0CAD35}" type="datetimeFigureOut">
              <a:rPr lang="it-IT" smtClean="0"/>
              <a:t>06/05/2014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92FCB42-0099-46F2-9E8C-2A8BAC124DFA}" type="slidenum">
              <a:rPr lang="it-IT" smtClean="0"/>
              <a:t>‹N›</a:t>
            </a:fld>
            <a:endParaRPr lang="it-IT"/>
          </a:p>
        </p:txBody>
      </p:sp>
    </p:spTree>
    <p:extLst>
      <p:ext uri="{BB962C8B-B14F-4D97-AF65-F5344CB8AC3E}">
        <p14:creationId xmlns:p14="http://schemas.microsoft.com/office/powerpoint/2010/main" val="1960868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D16CE4-6CFB-4F30-95F5-EA4B1D0CAD35}" type="datetimeFigureOut">
              <a:rPr lang="it-IT" smtClean="0"/>
              <a:t>06/05/2014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2FCB42-0099-46F2-9E8C-2A8BAC124DFA}" type="slidenum">
              <a:rPr lang="it-IT" smtClean="0"/>
              <a:t>‹N›</a:t>
            </a:fld>
            <a:endParaRPr lang="it-IT"/>
          </a:p>
        </p:txBody>
      </p:sp>
    </p:spTree>
    <p:extLst>
      <p:ext uri="{BB962C8B-B14F-4D97-AF65-F5344CB8AC3E}">
        <p14:creationId xmlns:p14="http://schemas.microsoft.com/office/powerpoint/2010/main" val="2337471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4.jpeg"/><Relationship Id="rId7" Type="http://schemas.openxmlformats.org/officeDocument/2006/relationships/image" Target="../media/image11.jpeg"/><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6.jpg"/><Relationship Id="rId9"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g"/><Relationship Id="rId7" Type="http://schemas.openxmlformats.org/officeDocument/2006/relationships/image" Target="../media/image26.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26" name="Picture 2" descr="senior pass ceme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780928"/>
            <a:ext cx="2187242" cy="19442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170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717032"/>
          </a:xfrm>
          <a:prstGeom prst="rect">
            <a:avLst/>
          </a:prstGeom>
        </p:spPr>
      </p:pic>
      <p:pic>
        <p:nvPicPr>
          <p:cNvPr id="1026" name="Picture 2" descr="senior pass ceme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949280"/>
            <a:ext cx="891099" cy="7920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 name="CasellaDiTesto 8"/>
          <p:cNvSpPr txBox="1"/>
          <p:nvPr/>
        </p:nvSpPr>
        <p:spPr>
          <a:xfrm>
            <a:off x="7164288" y="3132257"/>
            <a:ext cx="1958872" cy="584776"/>
          </a:xfrm>
          <a:prstGeom prst="rect">
            <a:avLst/>
          </a:prstGeom>
          <a:noFill/>
        </p:spPr>
        <p:txBody>
          <a:bodyPr wrap="square" rtlCol="0">
            <a:spAutoFit/>
          </a:bodyPr>
          <a:lstStyle/>
          <a:p>
            <a:r>
              <a:rPr lang="it-IT" sz="3200" b="1" dirty="0" smtClean="0">
                <a:solidFill>
                  <a:srgbClr val="FF0000"/>
                </a:solidFill>
                <a:effectLst>
                  <a:outerShdw blurRad="38100" dist="38100" dir="2700000" algn="tl">
                    <a:srgbClr val="000000">
                      <a:alpha val="43137"/>
                    </a:srgbClr>
                  </a:outerShdw>
                </a:effectLst>
                <a:latin typeface="Sansation" panose="02000503000000020004" pitchFamily="2" charset="0"/>
              </a:rPr>
              <a:t>PHASE 1</a:t>
            </a:r>
            <a:endParaRPr lang="it-IT" sz="4800" b="1" dirty="0" smtClean="0">
              <a:solidFill>
                <a:srgbClr val="FF0000"/>
              </a:solidFill>
              <a:effectLst>
                <a:outerShdw blurRad="38100" dist="38100" dir="2700000" algn="tl">
                  <a:srgbClr val="000000">
                    <a:alpha val="43137"/>
                  </a:srgbClr>
                </a:outerShdw>
              </a:effectLst>
              <a:latin typeface="Sansation" panose="02000503000000020004" pitchFamily="2" charset="0"/>
            </a:endParaRPr>
          </a:p>
        </p:txBody>
      </p:sp>
      <p:pic>
        <p:nvPicPr>
          <p:cNvPr id="7" name="Immagine 6"/>
          <p:cNvPicPr>
            <a:picLocks noChangeAspect="1"/>
          </p:cNvPicPr>
          <p:nvPr/>
        </p:nvPicPr>
        <p:blipFill rotWithShape="1">
          <a:blip r:embed="rId4">
            <a:extLst>
              <a:ext uri="{28A0092B-C50C-407E-A947-70E740481C1C}">
                <a14:useLocalDpi xmlns:a14="http://schemas.microsoft.com/office/drawing/2010/main" val="0"/>
              </a:ext>
            </a:extLst>
          </a:blip>
          <a:srcRect t="81545" b="6065"/>
          <a:stretch/>
        </p:blipFill>
        <p:spPr>
          <a:xfrm>
            <a:off x="5868144" y="188640"/>
            <a:ext cx="3221408" cy="5760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9" name="CasellaDiTesto 28"/>
          <p:cNvSpPr txBox="1"/>
          <p:nvPr/>
        </p:nvSpPr>
        <p:spPr>
          <a:xfrm>
            <a:off x="1115616" y="4941168"/>
            <a:ext cx="3963984" cy="923330"/>
          </a:xfrm>
          <a:prstGeom prst="rect">
            <a:avLst/>
          </a:prstGeom>
          <a:noFill/>
        </p:spPr>
        <p:txBody>
          <a:bodyPr wrap="square" rtlCol="0">
            <a:spAutoFit/>
          </a:bodyPr>
          <a:lstStyle/>
          <a:p>
            <a:r>
              <a:rPr lang="it-IT" sz="5400" b="1" dirty="0" smtClean="0">
                <a:solidFill>
                  <a:srgbClr val="FF0000"/>
                </a:solidFill>
                <a:effectLst>
                  <a:outerShdw blurRad="38100" dist="38100" dir="2700000" algn="tl">
                    <a:srgbClr val="000000">
                      <a:alpha val="43137"/>
                    </a:srgbClr>
                  </a:outerShdw>
                </a:effectLst>
                <a:latin typeface="Sansation" panose="02000503000000020004" pitchFamily="2" charset="0"/>
              </a:rPr>
              <a:t>YOU HAVE </a:t>
            </a:r>
            <a:endParaRPr lang="it-IT" sz="8000" b="1" dirty="0" smtClean="0">
              <a:solidFill>
                <a:srgbClr val="FF0000"/>
              </a:solidFill>
              <a:effectLst>
                <a:outerShdw blurRad="38100" dist="38100" dir="2700000" algn="tl">
                  <a:srgbClr val="000000">
                    <a:alpha val="43137"/>
                  </a:srgbClr>
                </a:outerShdw>
              </a:effectLst>
              <a:latin typeface="Sansation" panose="02000503000000020004" pitchFamily="2" charset="0"/>
            </a:endParaRPr>
          </a:p>
        </p:txBody>
      </p:sp>
      <p:sp>
        <p:nvSpPr>
          <p:cNvPr id="30" name="CasellaDiTesto 29"/>
          <p:cNvSpPr txBox="1"/>
          <p:nvPr/>
        </p:nvSpPr>
        <p:spPr>
          <a:xfrm>
            <a:off x="4788024" y="4221088"/>
            <a:ext cx="2889611" cy="2215991"/>
          </a:xfrm>
          <a:prstGeom prst="rect">
            <a:avLst/>
          </a:prstGeom>
          <a:noFill/>
        </p:spPr>
        <p:txBody>
          <a:bodyPr wrap="square" rtlCol="0">
            <a:spAutoFit/>
          </a:bodyPr>
          <a:lstStyle/>
          <a:p>
            <a:r>
              <a:rPr lang="it-IT" sz="13800" b="1" dirty="0" smtClean="0">
                <a:solidFill>
                  <a:schemeClr val="tx2"/>
                </a:solidFill>
                <a:effectLst>
                  <a:outerShdw blurRad="38100" dist="38100" dir="2700000" algn="tl">
                    <a:srgbClr val="000000">
                      <a:alpha val="43137"/>
                    </a:srgbClr>
                  </a:outerShdw>
                </a:effectLst>
                <a:latin typeface="Sansation" panose="02000503000000020004" pitchFamily="2" charset="0"/>
              </a:rPr>
              <a:t>15’</a:t>
            </a:r>
          </a:p>
        </p:txBody>
      </p:sp>
      <p:sp>
        <p:nvSpPr>
          <p:cNvPr id="8" name="CasellaDiTesto 7"/>
          <p:cNvSpPr txBox="1"/>
          <p:nvPr/>
        </p:nvSpPr>
        <p:spPr>
          <a:xfrm>
            <a:off x="2483768" y="4025153"/>
            <a:ext cx="4244443" cy="646331"/>
          </a:xfrm>
          <a:prstGeom prst="rect">
            <a:avLst/>
          </a:prstGeom>
          <a:noFill/>
        </p:spPr>
        <p:txBody>
          <a:bodyPr wrap="square" rtlCol="0">
            <a:spAutoFit/>
          </a:bodyPr>
          <a:lstStyle/>
          <a:p>
            <a:r>
              <a:rPr lang="it-IT" sz="3600" b="1" dirty="0" smtClean="0">
                <a:solidFill>
                  <a:schemeClr val="tx2"/>
                </a:solidFill>
                <a:effectLst>
                  <a:outerShdw blurRad="38100" dist="38100" dir="2700000" algn="tl">
                    <a:srgbClr val="000000">
                      <a:alpha val="43137"/>
                    </a:srgbClr>
                  </a:outerShdw>
                </a:effectLst>
                <a:latin typeface="Sansation" panose="02000503000000020004" pitchFamily="2" charset="0"/>
              </a:rPr>
              <a:t>Made </a:t>
            </a:r>
            <a:r>
              <a:rPr lang="it-IT" sz="3600" b="1" dirty="0" smtClean="0">
                <a:solidFill>
                  <a:schemeClr val="tx2"/>
                </a:solidFill>
                <a:effectLst>
                  <a:outerShdw blurRad="38100" dist="38100" dir="2700000" algn="tl">
                    <a:srgbClr val="000000">
                      <a:alpha val="43137"/>
                    </a:srgbClr>
                  </a:outerShdw>
                </a:effectLst>
                <a:latin typeface="Sansation" panose="02000503000000020004" pitchFamily="2" charset="0"/>
              </a:rPr>
              <a:t>3 </a:t>
            </a:r>
            <a:r>
              <a:rPr lang="it-IT" sz="3600" b="1" dirty="0" err="1" smtClean="0">
                <a:solidFill>
                  <a:schemeClr val="tx2"/>
                </a:solidFill>
                <a:effectLst>
                  <a:outerShdw blurRad="38100" dist="38100" dir="2700000" algn="tl">
                    <a:srgbClr val="000000">
                      <a:alpha val="43137"/>
                    </a:srgbClr>
                  </a:outerShdw>
                </a:effectLst>
                <a:latin typeface="Sansation" panose="02000503000000020004" pitchFamily="2" charset="0"/>
              </a:rPr>
              <a:t>copies</a:t>
            </a:r>
            <a:endParaRPr lang="it-IT" sz="3600" b="1" dirty="0" smtClean="0">
              <a:solidFill>
                <a:schemeClr val="tx2"/>
              </a:solidFill>
              <a:effectLst>
                <a:outerShdw blurRad="38100" dist="38100" dir="2700000" algn="tl">
                  <a:srgbClr val="000000">
                    <a:alpha val="43137"/>
                  </a:srgbClr>
                </a:outerShdw>
              </a:effectLst>
              <a:latin typeface="Sansation" panose="02000503000000020004" pitchFamily="2" charset="0"/>
            </a:endParaRPr>
          </a:p>
        </p:txBody>
      </p:sp>
    </p:spTree>
    <p:extLst>
      <p:ext uri="{BB962C8B-B14F-4D97-AF65-F5344CB8AC3E}">
        <p14:creationId xmlns:p14="http://schemas.microsoft.com/office/powerpoint/2010/main" val="278591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randombar(horizontal)">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717032"/>
          </a:xfrm>
          <a:prstGeom prst="rect">
            <a:avLst/>
          </a:prstGeom>
        </p:spPr>
      </p:pic>
      <p:pic>
        <p:nvPicPr>
          <p:cNvPr id="1026" name="Picture 2" descr="senior pass ceme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949280"/>
            <a:ext cx="891099" cy="7920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 name="CasellaDiTesto 8"/>
          <p:cNvSpPr txBox="1"/>
          <p:nvPr/>
        </p:nvSpPr>
        <p:spPr>
          <a:xfrm>
            <a:off x="7020272" y="3132257"/>
            <a:ext cx="2102888" cy="584776"/>
          </a:xfrm>
          <a:prstGeom prst="rect">
            <a:avLst/>
          </a:prstGeom>
          <a:noFill/>
        </p:spPr>
        <p:txBody>
          <a:bodyPr wrap="square" rtlCol="0">
            <a:spAutoFit/>
          </a:bodyPr>
          <a:lstStyle/>
          <a:p>
            <a:r>
              <a:rPr lang="it-IT" sz="3200" b="1" dirty="0" smtClean="0">
                <a:solidFill>
                  <a:srgbClr val="FF0000"/>
                </a:solidFill>
                <a:effectLst>
                  <a:outerShdw blurRad="38100" dist="38100" dir="2700000" algn="tl">
                    <a:srgbClr val="000000">
                      <a:alpha val="43137"/>
                    </a:srgbClr>
                  </a:outerShdw>
                </a:effectLst>
                <a:latin typeface="Sansation" panose="02000503000000020004" pitchFamily="2" charset="0"/>
              </a:rPr>
              <a:t>PHASE 2</a:t>
            </a:r>
            <a:endParaRPr lang="it-IT" sz="4800" b="1" dirty="0" smtClean="0">
              <a:solidFill>
                <a:srgbClr val="FF0000"/>
              </a:solidFill>
              <a:effectLst>
                <a:outerShdw blurRad="38100" dist="38100" dir="2700000" algn="tl">
                  <a:srgbClr val="000000">
                    <a:alpha val="43137"/>
                  </a:srgbClr>
                </a:outerShdw>
              </a:effectLst>
              <a:latin typeface="Sansation" panose="02000503000000020004" pitchFamily="2" charset="0"/>
            </a:endParaRPr>
          </a:p>
        </p:txBody>
      </p:sp>
      <p:pic>
        <p:nvPicPr>
          <p:cNvPr id="7" name="Immagine 6"/>
          <p:cNvPicPr>
            <a:picLocks noChangeAspect="1"/>
          </p:cNvPicPr>
          <p:nvPr/>
        </p:nvPicPr>
        <p:blipFill rotWithShape="1">
          <a:blip r:embed="rId4">
            <a:extLst>
              <a:ext uri="{28A0092B-C50C-407E-A947-70E740481C1C}">
                <a14:useLocalDpi xmlns:a14="http://schemas.microsoft.com/office/drawing/2010/main" val="0"/>
              </a:ext>
            </a:extLst>
          </a:blip>
          <a:srcRect t="81545" b="6065"/>
          <a:stretch/>
        </p:blipFill>
        <p:spPr>
          <a:xfrm>
            <a:off x="5868144" y="188640"/>
            <a:ext cx="3221408" cy="5760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Titolo 1"/>
          <p:cNvSpPr txBox="1">
            <a:spLocks/>
          </p:cNvSpPr>
          <p:nvPr/>
        </p:nvSpPr>
        <p:spPr>
          <a:xfrm>
            <a:off x="45325" y="3730727"/>
            <a:ext cx="8559123" cy="939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altLang="it-IT" sz="2800" b="1" dirty="0" err="1" smtClean="0">
                <a:latin typeface="Sansation" panose="02000503000000020004" pitchFamily="2" charset="0"/>
              </a:rPr>
              <a:t>Remember</a:t>
            </a:r>
            <a:r>
              <a:rPr lang="it-IT" altLang="it-IT" sz="2800" b="1" dirty="0" smtClean="0">
                <a:latin typeface="Sansation" panose="02000503000000020004" pitchFamily="2" charset="0"/>
              </a:rPr>
              <a:t> </a:t>
            </a:r>
            <a:r>
              <a:rPr lang="it-IT" altLang="it-IT" sz="2800" b="1" dirty="0" err="1" smtClean="0">
                <a:latin typeface="Sansation" panose="02000503000000020004" pitchFamily="2" charset="0"/>
              </a:rPr>
              <a:t>that</a:t>
            </a:r>
            <a:r>
              <a:rPr lang="it-IT" altLang="it-IT" sz="2800" b="1" dirty="0" smtClean="0">
                <a:latin typeface="Sansation" panose="02000503000000020004" pitchFamily="2" charset="0"/>
              </a:rPr>
              <a:t> in the E-Portfolio </a:t>
            </a:r>
            <a:r>
              <a:rPr lang="it-IT" altLang="it-IT" sz="2800" b="1" dirty="0" err="1" smtClean="0">
                <a:latin typeface="Sansation" panose="02000503000000020004" pitchFamily="2" charset="0"/>
              </a:rPr>
              <a:t>you</a:t>
            </a:r>
            <a:r>
              <a:rPr lang="it-IT" altLang="it-IT" sz="2800" b="1" dirty="0" smtClean="0">
                <a:latin typeface="Sansation" panose="02000503000000020004" pitchFamily="2" charset="0"/>
              </a:rPr>
              <a:t> </a:t>
            </a:r>
            <a:r>
              <a:rPr lang="it-IT" altLang="it-IT" sz="2800" b="1" dirty="0" smtClean="0">
                <a:latin typeface="Sansation" panose="02000503000000020004" pitchFamily="2" charset="0"/>
              </a:rPr>
              <a:t>can </a:t>
            </a:r>
            <a:r>
              <a:rPr lang="it-IT" altLang="it-IT" sz="2800" b="1" dirty="0" err="1" smtClean="0">
                <a:latin typeface="Sansation" panose="02000503000000020004" pitchFamily="2" charset="0"/>
              </a:rPr>
              <a:t>insert</a:t>
            </a:r>
            <a:r>
              <a:rPr lang="it-IT" altLang="it-IT" sz="2800" b="1" dirty="0" smtClean="0">
                <a:latin typeface="Sansation" panose="02000503000000020004" pitchFamily="2" charset="0"/>
              </a:rPr>
              <a:t> ..</a:t>
            </a:r>
          </a:p>
        </p:txBody>
      </p:sp>
      <p:pic>
        <p:nvPicPr>
          <p:cNvPr id="15" name="Picture 2" descr="https://encrypted-tbn2.gstatic.com/images?q=tbn:ANd9GcTQbyGmmMe7PMYqP1y3f3F2r65ZRGhCRL3CV7gu6cFbnt95nOC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4607493"/>
            <a:ext cx="1208999" cy="1208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https://encrypted-tbn0.gstatic.com/images?q=tbn:ANd9GcT7FPAxCqUllvgBhS3GUyqIFiJVZEVuH3l1ZfYhfvfTWG9-VHO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84" y="4607493"/>
            <a:ext cx="1040707" cy="103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descr="https://encrypted-tbn1.gstatic.com/images?q=tbn:ANd9GcSStJPFzEXbgMn8LiZ7h_jOHM-wvlaZ1E9Pv0Wp7LdvLWg0bRknE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0033" y="4521413"/>
            <a:ext cx="1503028" cy="112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8" descr="https://encrypted-tbn0.gstatic.com/images?q=tbn:ANd9GcTB3Yg0qqSoZBdsjpzUZyftmzkWKK1HlkJ73GH3pkQmbNCcG7XB"/>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45135" y="5840185"/>
            <a:ext cx="899495" cy="89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2" descr="https://encrypted-tbn3.gstatic.com/images?q=tbn:ANd9GcS8NQwYZ09m2XOB4DYbhcB3LM7OtvgbgFmZPNGBFh9HGk6RhXZD"/>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t="17763" b="16982"/>
          <a:stretch>
            <a:fillRect/>
          </a:stretch>
        </p:blipFill>
        <p:spPr bwMode="auto">
          <a:xfrm>
            <a:off x="3919140" y="5919273"/>
            <a:ext cx="1305719" cy="852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4" descr="https://encrypted-tbn1.gstatic.com/images?q=tbn:ANd9GcQ0UztOlHVyyqcjSv3gqz7oRYBqsDjJSQSuh2KN5SeS95wnH8kh"/>
          <p:cNvPicPr>
            <a:picLocks noChangeAspect="1" noChangeArrowheads="1"/>
          </p:cNvPicPr>
          <p:nvPr/>
        </p:nvPicPr>
        <p:blipFill>
          <a:blip r:embed="rId10">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444208" y="5528500"/>
            <a:ext cx="1352145" cy="121286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0" descr="https://encrypted-tbn2.gstatic.com/images?q=tbn:ANd9GcQzOerDwyHIffoHzHPp9Dx906wGqvNLPV7kjNxVUzo56mk7PjShLQ"/>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2702" y="4055795"/>
            <a:ext cx="1079395"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278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1000" fill="hold"/>
                                        <p:tgtEl>
                                          <p:spTgt spid="18"/>
                                        </p:tgtEl>
                                        <p:attrNameLst>
                                          <p:attrName>ppt_w</p:attrName>
                                        </p:attrNameLst>
                                      </p:cBhvr>
                                      <p:tavLst>
                                        <p:tav tm="0">
                                          <p:val>
                                            <p:fltVal val="0"/>
                                          </p:val>
                                        </p:tav>
                                        <p:tav tm="100000">
                                          <p:val>
                                            <p:strVal val="#ppt_w"/>
                                          </p:val>
                                        </p:tav>
                                      </p:tavLst>
                                    </p:anim>
                                    <p:anim calcmode="lin" valueType="num">
                                      <p:cBhvr>
                                        <p:cTn id="16" dur="1000" fill="hold"/>
                                        <p:tgtEl>
                                          <p:spTgt spid="18"/>
                                        </p:tgtEl>
                                        <p:attrNameLst>
                                          <p:attrName>ppt_h</p:attrName>
                                        </p:attrNameLst>
                                      </p:cBhvr>
                                      <p:tavLst>
                                        <p:tav tm="0">
                                          <p:val>
                                            <p:fltVal val="0"/>
                                          </p:val>
                                        </p:tav>
                                        <p:tav tm="100000">
                                          <p:val>
                                            <p:strVal val="#ppt_h"/>
                                          </p:val>
                                        </p:tav>
                                      </p:tavLst>
                                    </p:anim>
                                    <p:anim calcmode="lin" valueType="num">
                                      <p:cBhvr>
                                        <p:cTn id="17" dur="1000" fill="hold"/>
                                        <p:tgtEl>
                                          <p:spTgt spid="18"/>
                                        </p:tgtEl>
                                        <p:attrNameLst>
                                          <p:attrName>style.rotation</p:attrName>
                                        </p:attrNameLst>
                                      </p:cBhvr>
                                      <p:tavLst>
                                        <p:tav tm="0">
                                          <p:val>
                                            <p:fltVal val="90"/>
                                          </p:val>
                                        </p:tav>
                                        <p:tav tm="100000">
                                          <p:val>
                                            <p:fltVal val="0"/>
                                          </p:val>
                                        </p:tav>
                                      </p:tavLst>
                                    </p:anim>
                                    <p:animEffect transition="in" filter="fade">
                                      <p:cBhvr>
                                        <p:cTn id="18" dur="10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fltVal val="0"/>
                                          </p:val>
                                        </p:tav>
                                        <p:tav tm="100000">
                                          <p:val>
                                            <p:strVal val="#ppt_w"/>
                                          </p:val>
                                        </p:tav>
                                      </p:tavLst>
                                    </p:anim>
                                    <p:anim calcmode="lin" valueType="num">
                                      <p:cBhvr>
                                        <p:cTn id="24" dur="1000" fill="hold"/>
                                        <p:tgtEl>
                                          <p:spTgt spid="15"/>
                                        </p:tgtEl>
                                        <p:attrNameLst>
                                          <p:attrName>ppt_h</p:attrName>
                                        </p:attrNameLst>
                                      </p:cBhvr>
                                      <p:tavLst>
                                        <p:tav tm="0">
                                          <p:val>
                                            <p:fltVal val="0"/>
                                          </p:val>
                                        </p:tav>
                                        <p:tav tm="100000">
                                          <p:val>
                                            <p:strVal val="#ppt_h"/>
                                          </p:val>
                                        </p:tav>
                                      </p:tavLst>
                                    </p:anim>
                                    <p:anim calcmode="lin" valueType="num">
                                      <p:cBhvr>
                                        <p:cTn id="25" dur="1000" fill="hold"/>
                                        <p:tgtEl>
                                          <p:spTgt spid="15"/>
                                        </p:tgtEl>
                                        <p:attrNameLst>
                                          <p:attrName>style.rotation</p:attrName>
                                        </p:attrNameLst>
                                      </p:cBhvr>
                                      <p:tavLst>
                                        <p:tav tm="0">
                                          <p:val>
                                            <p:fltVal val="90"/>
                                          </p:val>
                                        </p:tav>
                                        <p:tav tm="100000">
                                          <p:val>
                                            <p:fltVal val="0"/>
                                          </p:val>
                                        </p:tav>
                                      </p:tavLst>
                                    </p:anim>
                                    <p:animEffect transition="in" filter="fade">
                                      <p:cBhvr>
                                        <p:cTn id="26" dur="1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1000" fill="hold"/>
                                        <p:tgtEl>
                                          <p:spTgt spid="21"/>
                                        </p:tgtEl>
                                        <p:attrNameLst>
                                          <p:attrName>ppt_w</p:attrName>
                                        </p:attrNameLst>
                                      </p:cBhvr>
                                      <p:tavLst>
                                        <p:tav tm="0">
                                          <p:val>
                                            <p:fltVal val="0"/>
                                          </p:val>
                                        </p:tav>
                                        <p:tav tm="100000">
                                          <p:val>
                                            <p:strVal val="#ppt_w"/>
                                          </p:val>
                                        </p:tav>
                                      </p:tavLst>
                                    </p:anim>
                                    <p:anim calcmode="lin" valueType="num">
                                      <p:cBhvr>
                                        <p:cTn id="32" dur="1000" fill="hold"/>
                                        <p:tgtEl>
                                          <p:spTgt spid="21"/>
                                        </p:tgtEl>
                                        <p:attrNameLst>
                                          <p:attrName>ppt_h</p:attrName>
                                        </p:attrNameLst>
                                      </p:cBhvr>
                                      <p:tavLst>
                                        <p:tav tm="0">
                                          <p:val>
                                            <p:fltVal val="0"/>
                                          </p:val>
                                        </p:tav>
                                        <p:tav tm="100000">
                                          <p:val>
                                            <p:strVal val="#ppt_h"/>
                                          </p:val>
                                        </p:tav>
                                      </p:tavLst>
                                    </p:anim>
                                    <p:anim calcmode="lin" valueType="num">
                                      <p:cBhvr>
                                        <p:cTn id="33" dur="1000" fill="hold"/>
                                        <p:tgtEl>
                                          <p:spTgt spid="21"/>
                                        </p:tgtEl>
                                        <p:attrNameLst>
                                          <p:attrName>style.rotation</p:attrName>
                                        </p:attrNameLst>
                                      </p:cBhvr>
                                      <p:tavLst>
                                        <p:tav tm="0">
                                          <p:val>
                                            <p:fltVal val="90"/>
                                          </p:val>
                                        </p:tav>
                                        <p:tav tm="100000">
                                          <p:val>
                                            <p:fltVal val="0"/>
                                          </p:val>
                                        </p:tav>
                                      </p:tavLst>
                                    </p:anim>
                                    <p:animEffect transition="in" filter="fade">
                                      <p:cBhvr>
                                        <p:cTn id="34" dur="10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1000" fill="hold"/>
                                        <p:tgtEl>
                                          <p:spTgt spid="22"/>
                                        </p:tgtEl>
                                        <p:attrNameLst>
                                          <p:attrName>ppt_w</p:attrName>
                                        </p:attrNameLst>
                                      </p:cBhvr>
                                      <p:tavLst>
                                        <p:tav tm="0">
                                          <p:val>
                                            <p:fltVal val="0"/>
                                          </p:val>
                                        </p:tav>
                                        <p:tav tm="100000">
                                          <p:val>
                                            <p:strVal val="#ppt_w"/>
                                          </p:val>
                                        </p:tav>
                                      </p:tavLst>
                                    </p:anim>
                                    <p:anim calcmode="lin" valueType="num">
                                      <p:cBhvr>
                                        <p:cTn id="40" dur="1000" fill="hold"/>
                                        <p:tgtEl>
                                          <p:spTgt spid="22"/>
                                        </p:tgtEl>
                                        <p:attrNameLst>
                                          <p:attrName>ppt_h</p:attrName>
                                        </p:attrNameLst>
                                      </p:cBhvr>
                                      <p:tavLst>
                                        <p:tav tm="0">
                                          <p:val>
                                            <p:fltVal val="0"/>
                                          </p:val>
                                        </p:tav>
                                        <p:tav tm="100000">
                                          <p:val>
                                            <p:strVal val="#ppt_h"/>
                                          </p:val>
                                        </p:tav>
                                      </p:tavLst>
                                    </p:anim>
                                    <p:anim calcmode="lin" valueType="num">
                                      <p:cBhvr>
                                        <p:cTn id="41" dur="1000" fill="hold"/>
                                        <p:tgtEl>
                                          <p:spTgt spid="22"/>
                                        </p:tgtEl>
                                        <p:attrNameLst>
                                          <p:attrName>style.rotation</p:attrName>
                                        </p:attrNameLst>
                                      </p:cBhvr>
                                      <p:tavLst>
                                        <p:tav tm="0">
                                          <p:val>
                                            <p:fltVal val="90"/>
                                          </p:val>
                                        </p:tav>
                                        <p:tav tm="100000">
                                          <p:val>
                                            <p:fltVal val="0"/>
                                          </p:val>
                                        </p:tav>
                                      </p:tavLst>
                                    </p:anim>
                                    <p:animEffect transition="in" filter="fade">
                                      <p:cBhvr>
                                        <p:cTn id="42" dur="10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1000" fill="hold"/>
                                        <p:tgtEl>
                                          <p:spTgt spid="25"/>
                                        </p:tgtEl>
                                        <p:attrNameLst>
                                          <p:attrName>ppt_w</p:attrName>
                                        </p:attrNameLst>
                                      </p:cBhvr>
                                      <p:tavLst>
                                        <p:tav tm="0">
                                          <p:val>
                                            <p:fltVal val="0"/>
                                          </p:val>
                                        </p:tav>
                                        <p:tav tm="100000">
                                          <p:val>
                                            <p:strVal val="#ppt_w"/>
                                          </p:val>
                                        </p:tav>
                                      </p:tavLst>
                                    </p:anim>
                                    <p:anim calcmode="lin" valueType="num">
                                      <p:cBhvr>
                                        <p:cTn id="48" dur="1000" fill="hold"/>
                                        <p:tgtEl>
                                          <p:spTgt spid="25"/>
                                        </p:tgtEl>
                                        <p:attrNameLst>
                                          <p:attrName>ppt_h</p:attrName>
                                        </p:attrNameLst>
                                      </p:cBhvr>
                                      <p:tavLst>
                                        <p:tav tm="0">
                                          <p:val>
                                            <p:fltVal val="0"/>
                                          </p:val>
                                        </p:tav>
                                        <p:tav tm="100000">
                                          <p:val>
                                            <p:strVal val="#ppt_h"/>
                                          </p:val>
                                        </p:tav>
                                      </p:tavLst>
                                    </p:anim>
                                    <p:anim calcmode="lin" valueType="num">
                                      <p:cBhvr>
                                        <p:cTn id="49" dur="1000" fill="hold"/>
                                        <p:tgtEl>
                                          <p:spTgt spid="25"/>
                                        </p:tgtEl>
                                        <p:attrNameLst>
                                          <p:attrName>style.rotation</p:attrName>
                                        </p:attrNameLst>
                                      </p:cBhvr>
                                      <p:tavLst>
                                        <p:tav tm="0">
                                          <p:val>
                                            <p:fltVal val="90"/>
                                          </p:val>
                                        </p:tav>
                                        <p:tav tm="100000">
                                          <p:val>
                                            <p:fltVal val="0"/>
                                          </p:val>
                                        </p:tav>
                                      </p:tavLst>
                                    </p:anim>
                                    <p:animEffect transition="in" filter="fade">
                                      <p:cBhvr>
                                        <p:cTn id="50" dur="10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heel(1)">
                                      <p:cBhvr>
                                        <p:cTn id="55"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717032"/>
          </a:xfrm>
          <a:prstGeom prst="rect">
            <a:avLst/>
          </a:prstGeom>
        </p:spPr>
      </p:pic>
      <p:pic>
        <p:nvPicPr>
          <p:cNvPr id="1026" name="Picture 2" descr="senior pass ceme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949280"/>
            <a:ext cx="891099" cy="7920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 name="CasellaDiTesto 8"/>
          <p:cNvSpPr txBox="1"/>
          <p:nvPr/>
        </p:nvSpPr>
        <p:spPr>
          <a:xfrm>
            <a:off x="7478848" y="3132257"/>
            <a:ext cx="1644312" cy="584775"/>
          </a:xfrm>
          <a:prstGeom prst="rect">
            <a:avLst/>
          </a:prstGeom>
          <a:noFill/>
        </p:spPr>
        <p:txBody>
          <a:bodyPr wrap="square" rtlCol="0">
            <a:spAutoFit/>
          </a:bodyPr>
          <a:lstStyle/>
          <a:p>
            <a:r>
              <a:rPr lang="it-IT" sz="3200" b="1" dirty="0" smtClean="0">
                <a:solidFill>
                  <a:srgbClr val="FF0000"/>
                </a:solidFill>
                <a:effectLst>
                  <a:outerShdw blurRad="38100" dist="38100" dir="2700000" algn="tl">
                    <a:srgbClr val="000000">
                      <a:alpha val="43137"/>
                    </a:srgbClr>
                  </a:outerShdw>
                </a:effectLst>
                <a:latin typeface="Sansation" panose="02000503000000020004" pitchFamily="2" charset="0"/>
              </a:rPr>
              <a:t>FASE 2</a:t>
            </a:r>
            <a:endParaRPr lang="it-IT" sz="4800" b="1" dirty="0" smtClean="0">
              <a:solidFill>
                <a:srgbClr val="FF0000"/>
              </a:solidFill>
              <a:effectLst>
                <a:outerShdw blurRad="38100" dist="38100" dir="2700000" algn="tl">
                  <a:srgbClr val="000000">
                    <a:alpha val="43137"/>
                  </a:srgbClr>
                </a:outerShdw>
              </a:effectLst>
              <a:latin typeface="Sansation" panose="02000503000000020004" pitchFamily="2" charset="0"/>
            </a:endParaRPr>
          </a:p>
        </p:txBody>
      </p:sp>
      <p:pic>
        <p:nvPicPr>
          <p:cNvPr id="7" name="Immagine 6"/>
          <p:cNvPicPr>
            <a:picLocks noChangeAspect="1"/>
          </p:cNvPicPr>
          <p:nvPr/>
        </p:nvPicPr>
        <p:blipFill rotWithShape="1">
          <a:blip r:embed="rId4">
            <a:extLst>
              <a:ext uri="{28A0092B-C50C-407E-A947-70E740481C1C}">
                <a14:useLocalDpi xmlns:a14="http://schemas.microsoft.com/office/drawing/2010/main" val="0"/>
              </a:ext>
            </a:extLst>
          </a:blip>
          <a:srcRect t="81545" b="6065"/>
          <a:stretch/>
        </p:blipFill>
        <p:spPr>
          <a:xfrm>
            <a:off x="5868144" y="188640"/>
            <a:ext cx="3221408" cy="5760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CasellaDiTesto 10"/>
          <p:cNvSpPr txBox="1"/>
          <p:nvPr/>
        </p:nvSpPr>
        <p:spPr>
          <a:xfrm>
            <a:off x="107504" y="3789040"/>
            <a:ext cx="2160240" cy="707886"/>
          </a:xfrm>
          <a:prstGeom prst="rect">
            <a:avLst/>
          </a:prstGeom>
          <a:noFill/>
        </p:spPr>
        <p:txBody>
          <a:bodyPr wrap="square" rtlCol="0">
            <a:spAutoFit/>
          </a:bodyPr>
          <a:lstStyle/>
          <a:p>
            <a:r>
              <a:rPr lang="it-IT" sz="4000" b="1" dirty="0" smtClean="0">
                <a:solidFill>
                  <a:schemeClr val="tx2"/>
                </a:solidFill>
                <a:effectLst>
                  <a:outerShdw blurRad="38100" dist="38100" dir="2700000" algn="tl">
                    <a:srgbClr val="000000">
                      <a:alpha val="43137"/>
                    </a:srgbClr>
                  </a:outerShdw>
                </a:effectLst>
                <a:latin typeface="Sansation" panose="02000503000000020004" pitchFamily="2" charset="0"/>
              </a:rPr>
              <a:t>WISES</a:t>
            </a:r>
            <a:endParaRPr lang="it-IT" sz="4800" b="1" dirty="0" smtClean="0">
              <a:solidFill>
                <a:schemeClr val="tx2"/>
              </a:solidFill>
              <a:effectLst>
                <a:outerShdw blurRad="38100" dist="38100" dir="2700000" algn="tl">
                  <a:srgbClr val="000000">
                    <a:alpha val="43137"/>
                  </a:srgbClr>
                </a:outerShdw>
              </a:effectLst>
              <a:latin typeface="Sansation" panose="02000503000000020004" pitchFamily="2" charset="0"/>
            </a:endParaRPr>
          </a:p>
        </p:txBody>
      </p:sp>
      <p:sp>
        <p:nvSpPr>
          <p:cNvPr id="16" name="CasellaDiTesto 15"/>
          <p:cNvSpPr txBox="1"/>
          <p:nvPr/>
        </p:nvSpPr>
        <p:spPr>
          <a:xfrm>
            <a:off x="107504" y="4326666"/>
            <a:ext cx="2376264" cy="1323439"/>
          </a:xfrm>
          <a:prstGeom prst="rect">
            <a:avLst/>
          </a:prstGeom>
          <a:noFill/>
        </p:spPr>
        <p:txBody>
          <a:bodyPr wrap="square" rtlCol="0">
            <a:spAutoFit/>
          </a:bodyPr>
          <a:lstStyle/>
          <a:p>
            <a:r>
              <a:rPr lang="it-IT" sz="2000" b="1" dirty="0" smtClean="0">
                <a:solidFill>
                  <a:schemeClr val="tx1">
                    <a:lumMod val="50000"/>
                    <a:lumOff val="50000"/>
                  </a:schemeClr>
                </a:solidFill>
                <a:effectLst>
                  <a:outerShdw blurRad="38100" dist="38100" dir="2700000" algn="tl">
                    <a:srgbClr val="000000">
                      <a:alpha val="43137"/>
                    </a:srgbClr>
                  </a:outerShdw>
                </a:effectLst>
                <a:latin typeface="Sansation" panose="02000503000000020004" pitchFamily="2" charset="0"/>
              </a:rPr>
              <a:t>Maria, Simonetta, Rosa, Maurizio, Elvira, Gisella, Bruno</a:t>
            </a:r>
            <a:endParaRPr lang="it-IT" sz="2800" b="1" dirty="0" smtClean="0">
              <a:solidFill>
                <a:schemeClr val="tx1">
                  <a:lumMod val="50000"/>
                  <a:lumOff val="50000"/>
                </a:schemeClr>
              </a:solidFill>
              <a:effectLst>
                <a:outerShdw blurRad="38100" dist="38100" dir="2700000" algn="tl">
                  <a:srgbClr val="000000">
                    <a:alpha val="43137"/>
                  </a:srgbClr>
                </a:outerShdw>
              </a:effectLst>
              <a:latin typeface="Sansation" panose="02000503000000020004" pitchFamily="2" charset="0"/>
            </a:endParaRPr>
          </a:p>
        </p:txBody>
      </p:sp>
      <p:sp>
        <p:nvSpPr>
          <p:cNvPr id="17" name="CasellaDiTesto 16"/>
          <p:cNvSpPr txBox="1"/>
          <p:nvPr/>
        </p:nvSpPr>
        <p:spPr>
          <a:xfrm>
            <a:off x="3779912" y="3942928"/>
            <a:ext cx="4176464" cy="584775"/>
          </a:xfrm>
          <a:prstGeom prst="rect">
            <a:avLst/>
          </a:prstGeom>
          <a:noFill/>
        </p:spPr>
        <p:txBody>
          <a:bodyPr wrap="square" rtlCol="0">
            <a:spAutoFit/>
          </a:bodyPr>
          <a:lstStyle/>
          <a:p>
            <a:pPr algn="ctr"/>
            <a:r>
              <a:rPr lang="it-IT" sz="3200" b="1" dirty="0" smtClean="0">
                <a:latin typeface="Sansation" panose="02000503000000020004" pitchFamily="2" charset="0"/>
              </a:rPr>
              <a:t> </a:t>
            </a:r>
            <a:r>
              <a:rPr lang="it-IT" sz="3200" b="1" dirty="0">
                <a:latin typeface="Sansation" panose="02000503000000020004" pitchFamily="2" charset="0"/>
              </a:rPr>
              <a:t>TRAINING</a:t>
            </a:r>
            <a:endParaRPr lang="it-IT" sz="4000" b="1" dirty="0">
              <a:latin typeface="Sansation" panose="02000503000000020004" pitchFamily="2" charset="0"/>
            </a:endParaRPr>
          </a:p>
        </p:txBody>
      </p:sp>
      <p:sp>
        <p:nvSpPr>
          <p:cNvPr id="18" name="CasellaDiTesto 17"/>
          <p:cNvSpPr txBox="1"/>
          <p:nvPr/>
        </p:nvSpPr>
        <p:spPr>
          <a:xfrm>
            <a:off x="2915816" y="4509120"/>
            <a:ext cx="5976664" cy="1323439"/>
          </a:xfrm>
          <a:prstGeom prst="rect">
            <a:avLst/>
          </a:prstGeom>
          <a:noFill/>
        </p:spPr>
        <p:txBody>
          <a:bodyPr wrap="square" rtlCol="0">
            <a:spAutoFit/>
          </a:bodyPr>
          <a:lstStyle/>
          <a:p>
            <a:pPr algn="just"/>
            <a:r>
              <a:rPr lang="en-GB" sz="2000" dirty="0" smtClean="0"/>
              <a:t>In her library, into the archives, S1MØNE has kept all her diplomas, certificates and also photos of the groups with which she had training activities, she also has some small short videos that show them at work ......</a:t>
            </a:r>
            <a:endParaRPr lang="en-GB" sz="2000" dirty="0">
              <a:latin typeface="Sansation" panose="02000503000000020004" pitchFamily="2" charset="0"/>
            </a:endParaRPr>
          </a:p>
        </p:txBody>
      </p:sp>
      <p:sp>
        <p:nvSpPr>
          <p:cNvPr id="21" name="CasellaDiTesto 20"/>
          <p:cNvSpPr txBox="1"/>
          <p:nvPr/>
        </p:nvSpPr>
        <p:spPr>
          <a:xfrm>
            <a:off x="2627784" y="6165304"/>
            <a:ext cx="6113352" cy="461665"/>
          </a:xfrm>
          <a:prstGeom prst="rect">
            <a:avLst/>
          </a:prstGeom>
          <a:noFill/>
        </p:spPr>
        <p:txBody>
          <a:bodyPr wrap="square" rtlCol="0">
            <a:spAutoFit/>
          </a:bodyPr>
          <a:lstStyle/>
          <a:p>
            <a:r>
              <a:rPr lang="it-IT" sz="2400" b="1" dirty="0">
                <a:solidFill>
                  <a:srgbClr val="FF0000"/>
                </a:solidFill>
                <a:effectLst>
                  <a:outerShdw blurRad="38100" dist="38100" dir="2700000" algn="tl">
                    <a:srgbClr val="000000">
                      <a:alpha val="43137"/>
                    </a:srgbClr>
                  </a:outerShdw>
                </a:effectLst>
                <a:latin typeface="Sansation" panose="02000503000000020004" pitchFamily="2" charset="0"/>
              </a:rPr>
              <a:t>PRODUCE OR FIND AT LEAST </a:t>
            </a:r>
            <a:endParaRPr lang="it-IT" sz="4000" b="1" dirty="0">
              <a:solidFill>
                <a:srgbClr val="FF0000"/>
              </a:solidFill>
              <a:effectLst>
                <a:outerShdw blurRad="38100" dist="38100" dir="2700000" algn="tl">
                  <a:srgbClr val="000000">
                    <a:alpha val="43137"/>
                  </a:srgbClr>
                </a:outerShdw>
              </a:effectLst>
              <a:latin typeface="Sansation" panose="02000503000000020004" pitchFamily="2" charset="0"/>
            </a:endParaRPr>
          </a:p>
        </p:txBody>
      </p:sp>
      <p:sp>
        <p:nvSpPr>
          <p:cNvPr id="22" name="CasellaDiTesto 21"/>
          <p:cNvSpPr txBox="1"/>
          <p:nvPr/>
        </p:nvSpPr>
        <p:spPr>
          <a:xfrm>
            <a:off x="7869712" y="5531748"/>
            <a:ext cx="950760" cy="1569660"/>
          </a:xfrm>
          <a:prstGeom prst="rect">
            <a:avLst/>
          </a:prstGeom>
          <a:noFill/>
        </p:spPr>
        <p:txBody>
          <a:bodyPr wrap="square" rtlCol="0">
            <a:spAutoFit/>
          </a:bodyPr>
          <a:lstStyle/>
          <a:p>
            <a:r>
              <a:rPr lang="it-IT" sz="9600" b="1" dirty="0" smtClean="0">
                <a:solidFill>
                  <a:schemeClr val="tx2"/>
                </a:solidFill>
                <a:effectLst>
                  <a:outerShdw blurRad="38100" dist="38100" dir="2700000" algn="tl">
                    <a:srgbClr val="000000">
                      <a:alpha val="43137"/>
                    </a:srgbClr>
                  </a:outerShdw>
                </a:effectLst>
                <a:latin typeface="Sansation" panose="02000503000000020004" pitchFamily="2" charset="0"/>
              </a:rPr>
              <a:t>5</a:t>
            </a:r>
          </a:p>
        </p:txBody>
      </p:sp>
    </p:spTree>
    <p:extLst>
      <p:ext uri="{BB962C8B-B14F-4D97-AF65-F5344CB8AC3E}">
        <p14:creationId xmlns:p14="http://schemas.microsoft.com/office/powerpoint/2010/main" val="234461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2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717032"/>
          </a:xfrm>
          <a:prstGeom prst="rect">
            <a:avLst/>
          </a:prstGeom>
        </p:spPr>
      </p:pic>
      <p:pic>
        <p:nvPicPr>
          <p:cNvPr id="1026" name="Picture 2" descr="senior pass ceme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949280"/>
            <a:ext cx="891099" cy="7920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 name="CasellaDiTesto 8"/>
          <p:cNvSpPr txBox="1"/>
          <p:nvPr/>
        </p:nvSpPr>
        <p:spPr>
          <a:xfrm>
            <a:off x="7020272" y="3132257"/>
            <a:ext cx="2102888" cy="584776"/>
          </a:xfrm>
          <a:prstGeom prst="rect">
            <a:avLst/>
          </a:prstGeom>
          <a:noFill/>
        </p:spPr>
        <p:txBody>
          <a:bodyPr wrap="square" rtlCol="0">
            <a:spAutoFit/>
          </a:bodyPr>
          <a:lstStyle/>
          <a:p>
            <a:r>
              <a:rPr lang="it-IT" sz="3200" b="1" dirty="0" smtClean="0">
                <a:solidFill>
                  <a:srgbClr val="FF0000"/>
                </a:solidFill>
                <a:effectLst>
                  <a:outerShdw blurRad="38100" dist="38100" dir="2700000" algn="tl">
                    <a:srgbClr val="000000">
                      <a:alpha val="43137"/>
                    </a:srgbClr>
                  </a:outerShdw>
                </a:effectLst>
                <a:latin typeface="Sansation" panose="02000503000000020004" pitchFamily="2" charset="0"/>
              </a:rPr>
              <a:t>PHASE 2</a:t>
            </a:r>
            <a:endParaRPr lang="it-IT" sz="4800" b="1" dirty="0" smtClean="0">
              <a:solidFill>
                <a:srgbClr val="FF0000"/>
              </a:solidFill>
              <a:effectLst>
                <a:outerShdw blurRad="38100" dist="38100" dir="2700000" algn="tl">
                  <a:srgbClr val="000000">
                    <a:alpha val="43137"/>
                  </a:srgbClr>
                </a:outerShdw>
              </a:effectLst>
              <a:latin typeface="Sansation" panose="02000503000000020004" pitchFamily="2" charset="0"/>
            </a:endParaRPr>
          </a:p>
        </p:txBody>
      </p:sp>
      <p:pic>
        <p:nvPicPr>
          <p:cNvPr id="7" name="Immagine 6"/>
          <p:cNvPicPr>
            <a:picLocks noChangeAspect="1"/>
          </p:cNvPicPr>
          <p:nvPr/>
        </p:nvPicPr>
        <p:blipFill rotWithShape="1">
          <a:blip r:embed="rId4">
            <a:extLst>
              <a:ext uri="{28A0092B-C50C-407E-A947-70E740481C1C}">
                <a14:useLocalDpi xmlns:a14="http://schemas.microsoft.com/office/drawing/2010/main" val="0"/>
              </a:ext>
            </a:extLst>
          </a:blip>
          <a:srcRect t="81545" b="6065"/>
          <a:stretch/>
        </p:blipFill>
        <p:spPr>
          <a:xfrm>
            <a:off x="5868144" y="188640"/>
            <a:ext cx="3221408" cy="5760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CasellaDiTesto 10"/>
          <p:cNvSpPr txBox="1"/>
          <p:nvPr/>
        </p:nvSpPr>
        <p:spPr>
          <a:xfrm>
            <a:off x="107504" y="3789040"/>
            <a:ext cx="4824536" cy="707886"/>
          </a:xfrm>
          <a:prstGeom prst="rect">
            <a:avLst/>
          </a:prstGeom>
          <a:noFill/>
        </p:spPr>
        <p:txBody>
          <a:bodyPr wrap="square" rtlCol="0">
            <a:spAutoFit/>
          </a:bodyPr>
          <a:lstStyle/>
          <a:p>
            <a:r>
              <a:rPr lang="it-IT" sz="4000" b="1" dirty="0" smtClean="0">
                <a:solidFill>
                  <a:schemeClr val="tx2"/>
                </a:solidFill>
                <a:effectLst>
                  <a:outerShdw blurRad="38100" dist="38100" dir="2700000" algn="tl">
                    <a:srgbClr val="000000">
                      <a:alpha val="43137"/>
                    </a:srgbClr>
                  </a:outerShdw>
                </a:effectLst>
                <a:latin typeface="Sansation" panose="02000503000000020004" pitchFamily="2" charset="0"/>
              </a:rPr>
              <a:t>ENTRENEURS</a:t>
            </a:r>
            <a:endParaRPr lang="it-IT" sz="4800" b="1" dirty="0" smtClean="0">
              <a:solidFill>
                <a:schemeClr val="tx2"/>
              </a:solidFill>
              <a:effectLst>
                <a:outerShdw blurRad="38100" dist="38100" dir="2700000" algn="tl">
                  <a:srgbClr val="000000">
                    <a:alpha val="43137"/>
                  </a:srgbClr>
                </a:outerShdw>
              </a:effectLst>
              <a:latin typeface="Sansation" panose="02000503000000020004" pitchFamily="2" charset="0"/>
            </a:endParaRPr>
          </a:p>
        </p:txBody>
      </p:sp>
      <p:sp>
        <p:nvSpPr>
          <p:cNvPr id="16" name="CasellaDiTesto 15"/>
          <p:cNvSpPr txBox="1"/>
          <p:nvPr/>
        </p:nvSpPr>
        <p:spPr>
          <a:xfrm>
            <a:off x="107504" y="4326666"/>
            <a:ext cx="2016224" cy="1015663"/>
          </a:xfrm>
          <a:prstGeom prst="rect">
            <a:avLst/>
          </a:prstGeom>
          <a:noFill/>
        </p:spPr>
        <p:txBody>
          <a:bodyPr wrap="square" rtlCol="0">
            <a:spAutoFit/>
          </a:bodyPr>
          <a:lstStyle/>
          <a:p>
            <a:r>
              <a:rPr lang="it-IT" sz="2000" b="1" dirty="0">
                <a:solidFill>
                  <a:schemeClr val="tx1">
                    <a:lumMod val="50000"/>
                    <a:lumOff val="50000"/>
                  </a:schemeClr>
                </a:solidFill>
                <a:effectLst>
                  <a:outerShdw blurRad="38100" dist="38100" dir="2700000" algn="tl">
                    <a:srgbClr val="000000">
                      <a:alpha val="43137"/>
                    </a:srgbClr>
                  </a:outerShdw>
                </a:effectLst>
                <a:latin typeface="Sansation" panose="02000503000000020004" pitchFamily="2" charset="0"/>
              </a:rPr>
              <a:t>Letizia, Pietro, Saverio, Mario, Andrea, Emilio</a:t>
            </a:r>
          </a:p>
        </p:txBody>
      </p:sp>
      <p:sp>
        <p:nvSpPr>
          <p:cNvPr id="17" name="CasellaDiTesto 16"/>
          <p:cNvSpPr txBox="1"/>
          <p:nvPr/>
        </p:nvSpPr>
        <p:spPr>
          <a:xfrm>
            <a:off x="6199596" y="3955148"/>
            <a:ext cx="2504320" cy="584775"/>
          </a:xfrm>
          <a:prstGeom prst="rect">
            <a:avLst/>
          </a:prstGeom>
          <a:noFill/>
        </p:spPr>
        <p:txBody>
          <a:bodyPr wrap="square" rtlCol="0">
            <a:spAutoFit/>
          </a:bodyPr>
          <a:lstStyle/>
          <a:p>
            <a:r>
              <a:rPr lang="it-IT" sz="3200" b="1" dirty="0" smtClean="0">
                <a:latin typeface="Sansation" panose="02000503000000020004" pitchFamily="2" charset="0"/>
              </a:rPr>
              <a:t>WORK</a:t>
            </a:r>
            <a:endParaRPr lang="it-IT" sz="4000" b="1" dirty="0">
              <a:latin typeface="Sansation" panose="02000503000000020004" pitchFamily="2" charset="0"/>
            </a:endParaRPr>
          </a:p>
        </p:txBody>
      </p:sp>
      <p:sp>
        <p:nvSpPr>
          <p:cNvPr id="18" name="CasellaDiTesto 17"/>
          <p:cNvSpPr txBox="1"/>
          <p:nvPr/>
        </p:nvSpPr>
        <p:spPr>
          <a:xfrm>
            <a:off x="2519772" y="4531060"/>
            <a:ext cx="6372708" cy="1631216"/>
          </a:xfrm>
          <a:prstGeom prst="rect">
            <a:avLst/>
          </a:prstGeom>
          <a:noFill/>
        </p:spPr>
        <p:txBody>
          <a:bodyPr wrap="square" rtlCol="0">
            <a:spAutoFit/>
          </a:bodyPr>
          <a:lstStyle/>
          <a:p>
            <a:pPr algn="just"/>
            <a:r>
              <a:rPr lang="it-IT" sz="2000" dirty="0" smtClean="0">
                <a:latin typeface="Sansation" panose="02000503000000020004" pitchFamily="2" charset="0"/>
              </a:rPr>
              <a:t>S1MØNE </a:t>
            </a:r>
            <a:r>
              <a:rPr lang="en-GB" sz="2000" dirty="0" smtClean="0"/>
              <a:t>sometimes also received letters of reference from her previous employer that she held in her library and on her pc, some of the work done or pictures of the products she worked on, and some short videos of public events to launch what she accomplished with colleagues</a:t>
            </a:r>
            <a:endParaRPr lang="en-GB" sz="2800" dirty="0" smtClean="0">
              <a:latin typeface="Sansation" panose="02000503000000020004" pitchFamily="2" charset="0"/>
            </a:endParaRPr>
          </a:p>
        </p:txBody>
      </p:sp>
      <p:sp>
        <p:nvSpPr>
          <p:cNvPr id="21" name="CasellaDiTesto 20"/>
          <p:cNvSpPr txBox="1"/>
          <p:nvPr/>
        </p:nvSpPr>
        <p:spPr>
          <a:xfrm>
            <a:off x="3931344" y="6396335"/>
            <a:ext cx="4536504" cy="461665"/>
          </a:xfrm>
          <a:prstGeom prst="rect">
            <a:avLst/>
          </a:prstGeom>
          <a:noFill/>
        </p:spPr>
        <p:txBody>
          <a:bodyPr wrap="square" rtlCol="0">
            <a:spAutoFit/>
          </a:bodyPr>
          <a:lstStyle/>
          <a:p>
            <a:r>
              <a:rPr lang="it-IT" sz="2400" b="1" dirty="0" smtClean="0">
                <a:solidFill>
                  <a:srgbClr val="FF0000"/>
                </a:solidFill>
                <a:effectLst>
                  <a:outerShdw blurRad="38100" dist="38100" dir="2700000" algn="tl">
                    <a:srgbClr val="000000">
                      <a:alpha val="43137"/>
                    </a:srgbClr>
                  </a:outerShdw>
                </a:effectLst>
                <a:latin typeface="Sansation" panose="02000503000000020004" pitchFamily="2" charset="0"/>
              </a:rPr>
              <a:t>PRODUCE OR FIND AT LEAST </a:t>
            </a:r>
            <a:endParaRPr lang="it-IT" sz="4000" b="1" dirty="0" smtClean="0">
              <a:solidFill>
                <a:srgbClr val="FF0000"/>
              </a:solidFill>
              <a:effectLst>
                <a:outerShdw blurRad="38100" dist="38100" dir="2700000" algn="tl">
                  <a:srgbClr val="000000">
                    <a:alpha val="43137"/>
                  </a:srgbClr>
                </a:outerShdw>
              </a:effectLst>
              <a:latin typeface="Sansation" panose="02000503000000020004" pitchFamily="2" charset="0"/>
            </a:endParaRPr>
          </a:p>
        </p:txBody>
      </p:sp>
      <p:sp>
        <p:nvSpPr>
          <p:cNvPr id="22" name="CasellaDiTesto 21"/>
          <p:cNvSpPr txBox="1"/>
          <p:nvPr/>
        </p:nvSpPr>
        <p:spPr>
          <a:xfrm>
            <a:off x="8316416" y="5531748"/>
            <a:ext cx="806744" cy="1569660"/>
          </a:xfrm>
          <a:prstGeom prst="rect">
            <a:avLst/>
          </a:prstGeom>
          <a:noFill/>
        </p:spPr>
        <p:txBody>
          <a:bodyPr wrap="square" rtlCol="0">
            <a:spAutoFit/>
          </a:bodyPr>
          <a:lstStyle/>
          <a:p>
            <a:r>
              <a:rPr lang="it-IT" sz="9600" b="1" dirty="0" smtClean="0">
                <a:solidFill>
                  <a:schemeClr val="tx2"/>
                </a:solidFill>
                <a:effectLst>
                  <a:outerShdw blurRad="38100" dist="38100" dir="2700000" algn="tl">
                    <a:srgbClr val="000000">
                      <a:alpha val="43137"/>
                    </a:srgbClr>
                  </a:outerShdw>
                </a:effectLst>
                <a:latin typeface="Sansation" panose="02000503000000020004" pitchFamily="2" charset="0"/>
              </a:rPr>
              <a:t>5</a:t>
            </a:r>
          </a:p>
        </p:txBody>
      </p:sp>
    </p:spTree>
    <p:extLst>
      <p:ext uri="{BB962C8B-B14F-4D97-AF65-F5344CB8AC3E}">
        <p14:creationId xmlns:p14="http://schemas.microsoft.com/office/powerpoint/2010/main" val="27592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2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717032"/>
          </a:xfrm>
          <a:prstGeom prst="rect">
            <a:avLst/>
          </a:prstGeom>
        </p:spPr>
      </p:pic>
      <p:pic>
        <p:nvPicPr>
          <p:cNvPr id="1026" name="Picture 2" descr="senior pass ceme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949280"/>
            <a:ext cx="891099" cy="7920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 name="CasellaDiTesto 8"/>
          <p:cNvSpPr txBox="1"/>
          <p:nvPr/>
        </p:nvSpPr>
        <p:spPr>
          <a:xfrm>
            <a:off x="7020272" y="3132257"/>
            <a:ext cx="2102888" cy="584775"/>
          </a:xfrm>
          <a:prstGeom prst="rect">
            <a:avLst/>
          </a:prstGeom>
          <a:noFill/>
        </p:spPr>
        <p:txBody>
          <a:bodyPr wrap="square" rtlCol="0">
            <a:spAutoFit/>
          </a:bodyPr>
          <a:lstStyle/>
          <a:p>
            <a:r>
              <a:rPr lang="it-IT" sz="3200" b="1" dirty="0" smtClean="0">
                <a:solidFill>
                  <a:srgbClr val="FF0000"/>
                </a:solidFill>
                <a:effectLst>
                  <a:outerShdw blurRad="38100" dist="38100" dir="2700000" algn="tl">
                    <a:srgbClr val="000000">
                      <a:alpha val="43137"/>
                    </a:srgbClr>
                  </a:outerShdw>
                </a:effectLst>
                <a:latin typeface="Sansation" panose="02000503000000020004" pitchFamily="2" charset="0"/>
              </a:rPr>
              <a:t>PHASE </a:t>
            </a:r>
            <a:r>
              <a:rPr lang="it-IT" sz="3200" b="1" dirty="0" smtClean="0">
                <a:solidFill>
                  <a:srgbClr val="FF0000"/>
                </a:solidFill>
                <a:effectLst>
                  <a:outerShdw blurRad="38100" dist="38100" dir="2700000" algn="tl">
                    <a:srgbClr val="000000">
                      <a:alpha val="43137"/>
                    </a:srgbClr>
                  </a:outerShdw>
                </a:effectLst>
                <a:latin typeface="Sansation" panose="02000503000000020004" pitchFamily="2" charset="0"/>
              </a:rPr>
              <a:t>2</a:t>
            </a:r>
            <a:endParaRPr lang="it-IT" sz="4800" b="1" dirty="0" smtClean="0">
              <a:solidFill>
                <a:srgbClr val="FF0000"/>
              </a:solidFill>
              <a:effectLst>
                <a:outerShdw blurRad="38100" dist="38100" dir="2700000" algn="tl">
                  <a:srgbClr val="000000">
                    <a:alpha val="43137"/>
                  </a:srgbClr>
                </a:outerShdw>
              </a:effectLst>
              <a:latin typeface="Sansation" panose="02000503000000020004" pitchFamily="2" charset="0"/>
            </a:endParaRPr>
          </a:p>
        </p:txBody>
      </p:sp>
      <p:pic>
        <p:nvPicPr>
          <p:cNvPr id="7" name="Immagine 6"/>
          <p:cNvPicPr>
            <a:picLocks noChangeAspect="1"/>
          </p:cNvPicPr>
          <p:nvPr/>
        </p:nvPicPr>
        <p:blipFill rotWithShape="1">
          <a:blip r:embed="rId4">
            <a:extLst>
              <a:ext uri="{28A0092B-C50C-407E-A947-70E740481C1C}">
                <a14:useLocalDpi xmlns:a14="http://schemas.microsoft.com/office/drawing/2010/main" val="0"/>
              </a:ext>
            </a:extLst>
          </a:blip>
          <a:srcRect t="81545" b="6065"/>
          <a:stretch/>
        </p:blipFill>
        <p:spPr>
          <a:xfrm>
            <a:off x="5868144" y="188640"/>
            <a:ext cx="3221408" cy="5760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CasellaDiTesto 10"/>
          <p:cNvSpPr txBox="1"/>
          <p:nvPr/>
        </p:nvSpPr>
        <p:spPr>
          <a:xfrm>
            <a:off x="107504" y="3789040"/>
            <a:ext cx="3528392" cy="707886"/>
          </a:xfrm>
          <a:prstGeom prst="rect">
            <a:avLst/>
          </a:prstGeom>
          <a:noFill/>
        </p:spPr>
        <p:txBody>
          <a:bodyPr wrap="square" rtlCol="0">
            <a:spAutoFit/>
          </a:bodyPr>
          <a:lstStyle/>
          <a:p>
            <a:r>
              <a:rPr lang="it-IT" sz="4000" b="1" dirty="0" smtClean="0">
                <a:solidFill>
                  <a:schemeClr val="tx2"/>
                </a:solidFill>
                <a:effectLst>
                  <a:outerShdw blurRad="38100" dist="38100" dir="2700000" algn="tl">
                    <a:srgbClr val="000000">
                      <a:alpha val="43137"/>
                    </a:srgbClr>
                  </a:outerShdw>
                </a:effectLst>
                <a:latin typeface="Sansation" panose="02000503000000020004" pitchFamily="2" charset="0"/>
              </a:rPr>
              <a:t>PASSIONALS</a:t>
            </a:r>
            <a:endParaRPr lang="it-IT" sz="4800" b="1" dirty="0" smtClean="0">
              <a:solidFill>
                <a:schemeClr val="tx2"/>
              </a:solidFill>
              <a:effectLst>
                <a:outerShdw blurRad="38100" dist="38100" dir="2700000" algn="tl">
                  <a:srgbClr val="000000">
                    <a:alpha val="43137"/>
                  </a:srgbClr>
                </a:outerShdw>
              </a:effectLst>
              <a:latin typeface="Sansation" panose="02000503000000020004" pitchFamily="2" charset="0"/>
            </a:endParaRPr>
          </a:p>
        </p:txBody>
      </p:sp>
      <p:sp>
        <p:nvSpPr>
          <p:cNvPr id="16" name="CasellaDiTesto 15"/>
          <p:cNvSpPr txBox="1"/>
          <p:nvPr/>
        </p:nvSpPr>
        <p:spPr>
          <a:xfrm>
            <a:off x="107504" y="4326666"/>
            <a:ext cx="2376264" cy="1323439"/>
          </a:xfrm>
          <a:prstGeom prst="rect">
            <a:avLst/>
          </a:prstGeom>
          <a:noFill/>
        </p:spPr>
        <p:txBody>
          <a:bodyPr wrap="square" rtlCol="0">
            <a:spAutoFit/>
          </a:bodyPr>
          <a:lstStyle/>
          <a:p>
            <a:r>
              <a:rPr lang="it-IT" sz="2000" b="1" dirty="0">
                <a:solidFill>
                  <a:schemeClr val="tx1">
                    <a:lumMod val="50000"/>
                    <a:lumOff val="50000"/>
                  </a:schemeClr>
                </a:solidFill>
                <a:effectLst>
                  <a:outerShdw blurRad="38100" dist="38100" dir="2700000" algn="tl">
                    <a:srgbClr val="000000">
                      <a:alpha val="43137"/>
                    </a:srgbClr>
                  </a:outerShdw>
                </a:effectLst>
                <a:latin typeface="Sansation" panose="02000503000000020004" pitchFamily="2" charset="0"/>
              </a:rPr>
              <a:t>Fabio, Patrizia, Maria Luisa, Nikola, Francesca, Benedetto, Laura</a:t>
            </a:r>
            <a:endParaRPr lang="it-IT" sz="2800" b="1" dirty="0">
              <a:solidFill>
                <a:schemeClr val="tx1">
                  <a:lumMod val="50000"/>
                  <a:lumOff val="50000"/>
                </a:schemeClr>
              </a:solidFill>
              <a:effectLst>
                <a:outerShdw blurRad="38100" dist="38100" dir="2700000" algn="tl">
                  <a:srgbClr val="000000">
                    <a:alpha val="43137"/>
                  </a:srgbClr>
                </a:outerShdw>
              </a:effectLst>
              <a:latin typeface="Sansation" panose="02000503000000020004" pitchFamily="2" charset="0"/>
            </a:endParaRPr>
          </a:p>
        </p:txBody>
      </p:sp>
      <p:sp>
        <p:nvSpPr>
          <p:cNvPr id="17" name="CasellaDiTesto 16"/>
          <p:cNvSpPr txBox="1"/>
          <p:nvPr/>
        </p:nvSpPr>
        <p:spPr>
          <a:xfrm>
            <a:off x="3491880" y="3861048"/>
            <a:ext cx="5544616" cy="584776"/>
          </a:xfrm>
          <a:prstGeom prst="rect">
            <a:avLst/>
          </a:prstGeom>
          <a:noFill/>
        </p:spPr>
        <p:txBody>
          <a:bodyPr wrap="square" rtlCol="0">
            <a:spAutoFit/>
          </a:bodyPr>
          <a:lstStyle/>
          <a:p>
            <a:pPr algn="r"/>
            <a:r>
              <a:rPr lang="it-IT" sz="3200" b="1" dirty="0" smtClean="0">
                <a:latin typeface="Sansation" panose="02000503000000020004" pitchFamily="2" charset="0"/>
              </a:rPr>
              <a:t>PERSONAL INTERESTS</a:t>
            </a:r>
            <a:endParaRPr lang="it-IT" sz="4000" b="1" dirty="0">
              <a:latin typeface="Sansation" panose="02000503000000020004" pitchFamily="2" charset="0"/>
            </a:endParaRPr>
          </a:p>
        </p:txBody>
      </p:sp>
      <p:sp>
        <p:nvSpPr>
          <p:cNvPr id="18" name="CasellaDiTesto 17"/>
          <p:cNvSpPr txBox="1"/>
          <p:nvPr/>
        </p:nvSpPr>
        <p:spPr>
          <a:xfrm>
            <a:off x="2915816" y="4531060"/>
            <a:ext cx="5976664" cy="1323439"/>
          </a:xfrm>
          <a:prstGeom prst="rect">
            <a:avLst/>
          </a:prstGeom>
          <a:noFill/>
        </p:spPr>
        <p:txBody>
          <a:bodyPr wrap="square" rtlCol="0">
            <a:spAutoFit/>
          </a:bodyPr>
          <a:lstStyle/>
          <a:p>
            <a:pPr algn="just"/>
            <a:r>
              <a:rPr lang="it-IT" sz="2000" dirty="0" smtClean="0">
                <a:latin typeface="Sansation" panose="02000503000000020004" pitchFamily="2" charset="0"/>
              </a:rPr>
              <a:t>S1MØNE </a:t>
            </a:r>
            <a:r>
              <a:rPr lang="en-GB" sz="2000" dirty="0" smtClean="0"/>
              <a:t>loves photographs and keeps all the postcards of the places she visited, and also filmed some video stored on her computer along with those of competitive sport that she faced</a:t>
            </a:r>
            <a:endParaRPr lang="en-GB" sz="2800" dirty="0" smtClean="0">
              <a:latin typeface="Sansation" panose="02000503000000020004" pitchFamily="2" charset="0"/>
            </a:endParaRPr>
          </a:p>
        </p:txBody>
      </p:sp>
      <p:sp>
        <p:nvSpPr>
          <p:cNvPr id="21" name="CasellaDiTesto 20"/>
          <p:cNvSpPr txBox="1"/>
          <p:nvPr/>
        </p:nvSpPr>
        <p:spPr>
          <a:xfrm>
            <a:off x="3671900" y="6289136"/>
            <a:ext cx="4464496" cy="461665"/>
          </a:xfrm>
          <a:prstGeom prst="rect">
            <a:avLst/>
          </a:prstGeom>
          <a:noFill/>
        </p:spPr>
        <p:txBody>
          <a:bodyPr wrap="square" rtlCol="0">
            <a:spAutoFit/>
          </a:bodyPr>
          <a:lstStyle/>
          <a:p>
            <a:r>
              <a:rPr lang="it-IT" sz="2400" b="1" dirty="0">
                <a:solidFill>
                  <a:srgbClr val="FF0000"/>
                </a:solidFill>
                <a:effectLst>
                  <a:outerShdw blurRad="38100" dist="38100" dir="2700000" algn="tl">
                    <a:srgbClr val="000000">
                      <a:alpha val="43137"/>
                    </a:srgbClr>
                  </a:outerShdw>
                </a:effectLst>
                <a:latin typeface="Sansation" panose="02000503000000020004" pitchFamily="2" charset="0"/>
              </a:rPr>
              <a:t>PRODUCE OR FIND AT LEAST </a:t>
            </a:r>
            <a:endParaRPr lang="it-IT" sz="4000" b="1" dirty="0">
              <a:solidFill>
                <a:srgbClr val="FF0000"/>
              </a:solidFill>
              <a:effectLst>
                <a:outerShdw blurRad="38100" dist="38100" dir="2700000" algn="tl">
                  <a:srgbClr val="000000">
                    <a:alpha val="43137"/>
                  </a:srgbClr>
                </a:outerShdw>
              </a:effectLst>
              <a:latin typeface="Sansation" panose="02000503000000020004" pitchFamily="2" charset="0"/>
            </a:endParaRPr>
          </a:p>
        </p:txBody>
      </p:sp>
      <p:sp>
        <p:nvSpPr>
          <p:cNvPr id="22" name="CasellaDiTesto 21"/>
          <p:cNvSpPr txBox="1"/>
          <p:nvPr/>
        </p:nvSpPr>
        <p:spPr>
          <a:xfrm>
            <a:off x="8028384" y="5531748"/>
            <a:ext cx="792088" cy="1569660"/>
          </a:xfrm>
          <a:prstGeom prst="rect">
            <a:avLst/>
          </a:prstGeom>
          <a:noFill/>
        </p:spPr>
        <p:txBody>
          <a:bodyPr wrap="square" rtlCol="0">
            <a:spAutoFit/>
          </a:bodyPr>
          <a:lstStyle/>
          <a:p>
            <a:r>
              <a:rPr lang="it-IT" sz="9600" b="1" dirty="0" smtClean="0">
                <a:solidFill>
                  <a:schemeClr val="tx2"/>
                </a:solidFill>
                <a:effectLst>
                  <a:outerShdw blurRad="38100" dist="38100" dir="2700000" algn="tl">
                    <a:srgbClr val="000000">
                      <a:alpha val="43137"/>
                    </a:srgbClr>
                  </a:outerShdw>
                </a:effectLst>
                <a:latin typeface="Sansation" panose="02000503000000020004" pitchFamily="2" charset="0"/>
              </a:rPr>
              <a:t>5</a:t>
            </a:r>
          </a:p>
        </p:txBody>
      </p:sp>
    </p:spTree>
    <p:extLst>
      <p:ext uri="{BB962C8B-B14F-4D97-AF65-F5344CB8AC3E}">
        <p14:creationId xmlns:p14="http://schemas.microsoft.com/office/powerpoint/2010/main" val="405223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up)">
                                      <p:cBhvr>
                                        <p:cTn id="13" dur="20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circle(in)">
                                      <p:cBhvr>
                                        <p:cTn id="18" dur="20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717032"/>
          </a:xfrm>
          <a:prstGeom prst="rect">
            <a:avLst/>
          </a:prstGeom>
        </p:spPr>
      </p:pic>
      <p:pic>
        <p:nvPicPr>
          <p:cNvPr id="1026" name="Picture 2" descr="senior pass ceme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949280"/>
            <a:ext cx="891099" cy="7920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 name="CasellaDiTesto 8"/>
          <p:cNvSpPr txBox="1"/>
          <p:nvPr/>
        </p:nvSpPr>
        <p:spPr>
          <a:xfrm>
            <a:off x="7020272" y="3132257"/>
            <a:ext cx="2102888" cy="584775"/>
          </a:xfrm>
          <a:prstGeom prst="rect">
            <a:avLst/>
          </a:prstGeom>
          <a:noFill/>
        </p:spPr>
        <p:txBody>
          <a:bodyPr wrap="square" rtlCol="0">
            <a:spAutoFit/>
          </a:bodyPr>
          <a:lstStyle/>
          <a:p>
            <a:r>
              <a:rPr lang="it-IT" sz="3200" b="1" dirty="0" smtClean="0">
                <a:solidFill>
                  <a:srgbClr val="FF0000"/>
                </a:solidFill>
                <a:effectLst>
                  <a:outerShdw blurRad="38100" dist="38100" dir="2700000" algn="tl">
                    <a:srgbClr val="000000">
                      <a:alpha val="43137"/>
                    </a:srgbClr>
                  </a:outerShdw>
                </a:effectLst>
                <a:latin typeface="Sansation" panose="02000503000000020004" pitchFamily="2" charset="0"/>
              </a:rPr>
              <a:t>PHASE </a:t>
            </a:r>
            <a:r>
              <a:rPr lang="it-IT" sz="3200" b="1" dirty="0" smtClean="0">
                <a:solidFill>
                  <a:srgbClr val="FF0000"/>
                </a:solidFill>
                <a:effectLst>
                  <a:outerShdw blurRad="38100" dist="38100" dir="2700000" algn="tl">
                    <a:srgbClr val="000000">
                      <a:alpha val="43137"/>
                    </a:srgbClr>
                  </a:outerShdw>
                </a:effectLst>
                <a:latin typeface="Sansation" panose="02000503000000020004" pitchFamily="2" charset="0"/>
              </a:rPr>
              <a:t>2</a:t>
            </a:r>
            <a:endParaRPr lang="it-IT" sz="4800" b="1" dirty="0" smtClean="0">
              <a:solidFill>
                <a:srgbClr val="FF0000"/>
              </a:solidFill>
              <a:effectLst>
                <a:outerShdw blurRad="38100" dist="38100" dir="2700000" algn="tl">
                  <a:srgbClr val="000000">
                    <a:alpha val="43137"/>
                  </a:srgbClr>
                </a:outerShdw>
              </a:effectLst>
              <a:latin typeface="Sansation" panose="02000503000000020004" pitchFamily="2" charset="0"/>
            </a:endParaRPr>
          </a:p>
        </p:txBody>
      </p:sp>
      <p:pic>
        <p:nvPicPr>
          <p:cNvPr id="7" name="Immagine 6"/>
          <p:cNvPicPr>
            <a:picLocks noChangeAspect="1"/>
          </p:cNvPicPr>
          <p:nvPr/>
        </p:nvPicPr>
        <p:blipFill rotWithShape="1">
          <a:blip r:embed="rId4">
            <a:extLst>
              <a:ext uri="{28A0092B-C50C-407E-A947-70E740481C1C}">
                <a14:useLocalDpi xmlns:a14="http://schemas.microsoft.com/office/drawing/2010/main" val="0"/>
              </a:ext>
            </a:extLst>
          </a:blip>
          <a:srcRect t="81545" b="6065"/>
          <a:stretch/>
        </p:blipFill>
        <p:spPr>
          <a:xfrm>
            <a:off x="5868144" y="188640"/>
            <a:ext cx="3221408" cy="5760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9" name="CasellaDiTesto 28"/>
          <p:cNvSpPr txBox="1"/>
          <p:nvPr/>
        </p:nvSpPr>
        <p:spPr>
          <a:xfrm>
            <a:off x="1115616" y="4941168"/>
            <a:ext cx="3891976" cy="923330"/>
          </a:xfrm>
          <a:prstGeom prst="rect">
            <a:avLst/>
          </a:prstGeom>
          <a:noFill/>
        </p:spPr>
        <p:txBody>
          <a:bodyPr wrap="square" rtlCol="0">
            <a:spAutoFit/>
          </a:bodyPr>
          <a:lstStyle/>
          <a:p>
            <a:r>
              <a:rPr lang="it-IT" sz="5400" b="1" dirty="0" smtClean="0">
                <a:solidFill>
                  <a:srgbClr val="FF0000"/>
                </a:solidFill>
                <a:effectLst>
                  <a:outerShdw blurRad="38100" dist="38100" dir="2700000" algn="tl">
                    <a:srgbClr val="000000">
                      <a:alpha val="43137"/>
                    </a:srgbClr>
                  </a:outerShdw>
                </a:effectLst>
                <a:latin typeface="Sansation" panose="02000503000000020004" pitchFamily="2" charset="0"/>
              </a:rPr>
              <a:t>YOU HAVE</a:t>
            </a:r>
            <a:endParaRPr lang="it-IT" sz="8000" b="1" dirty="0" smtClean="0">
              <a:solidFill>
                <a:srgbClr val="FF0000"/>
              </a:solidFill>
              <a:effectLst>
                <a:outerShdw blurRad="38100" dist="38100" dir="2700000" algn="tl">
                  <a:srgbClr val="000000">
                    <a:alpha val="43137"/>
                  </a:srgbClr>
                </a:outerShdw>
              </a:effectLst>
              <a:latin typeface="Sansation" panose="02000503000000020004" pitchFamily="2" charset="0"/>
            </a:endParaRPr>
          </a:p>
        </p:txBody>
      </p:sp>
      <p:sp>
        <p:nvSpPr>
          <p:cNvPr id="30" name="CasellaDiTesto 29"/>
          <p:cNvSpPr txBox="1"/>
          <p:nvPr/>
        </p:nvSpPr>
        <p:spPr>
          <a:xfrm>
            <a:off x="4788024" y="4221088"/>
            <a:ext cx="2889611" cy="2215991"/>
          </a:xfrm>
          <a:prstGeom prst="rect">
            <a:avLst/>
          </a:prstGeom>
          <a:noFill/>
        </p:spPr>
        <p:txBody>
          <a:bodyPr wrap="square" rtlCol="0">
            <a:spAutoFit/>
          </a:bodyPr>
          <a:lstStyle/>
          <a:p>
            <a:r>
              <a:rPr lang="it-IT" sz="13800" b="1" dirty="0" smtClean="0">
                <a:solidFill>
                  <a:schemeClr val="tx2"/>
                </a:solidFill>
                <a:effectLst>
                  <a:outerShdw blurRad="38100" dist="38100" dir="2700000" algn="tl">
                    <a:srgbClr val="000000">
                      <a:alpha val="43137"/>
                    </a:srgbClr>
                  </a:outerShdw>
                </a:effectLst>
                <a:latin typeface="Sansation" panose="02000503000000020004" pitchFamily="2" charset="0"/>
              </a:rPr>
              <a:t>20’</a:t>
            </a:r>
          </a:p>
        </p:txBody>
      </p:sp>
      <p:sp>
        <p:nvSpPr>
          <p:cNvPr id="8" name="CasellaDiTesto 7"/>
          <p:cNvSpPr txBox="1"/>
          <p:nvPr/>
        </p:nvSpPr>
        <p:spPr>
          <a:xfrm>
            <a:off x="1907704" y="4025153"/>
            <a:ext cx="4820507" cy="646331"/>
          </a:xfrm>
          <a:prstGeom prst="rect">
            <a:avLst/>
          </a:prstGeom>
          <a:noFill/>
        </p:spPr>
        <p:txBody>
          <a:bodyPr wrap="square" rtlCol="0">
            <a:spAutoFit/>
          </a:bodyPr>
          <a:lstStyle/>
          <a:p>
            <a:r>
              <a:rPr lang="it-IT" sz="3600" b="1" dirty="0">
                <a:solidFill>
                  <a:schemeClr val="tx2"/>
                </a:solidFill>
                <a:effectLst>
                  <a:outerShdw blurRad="38100" dist="38100" dir="2700000" algn="tl">
                    <a:srgbClr val="000000">
                      <a:alpha val="43137"/>
                    </a:srgbClr>
                  </a:outerShdw>
                </a:effectLst>
                <a:latin typeface="Sansation" panose="02000503000000020004" pitchFamily="2" charset="0"/>
              </a:rPr>
              <a:t>Made </a:t>
            </a:r>
            <a:r>
              <a:rPr lang="it-IT" sz="3600" b="1" dirty="0" smtClean="0">
                <a:solidFill>
                  <a:schemeClr val="tx2"/>
                </a:solidFill>
                <a:effectLst>
                  <a:outerShdw blurRad="38100" dist="38100" dir="2700000" algn="tl">
                    <a:srgbClr val="000000">
                      <a:alpha val="43137"/>
                    </a:srgbClr>
                  </a:outerShdw>
                </a:effectLst>
                <a:latin typeface="Sansation" panose="02000503000000020004" pitchFamily="2" charset="0"/>
              </a:rPr>
              <a:t>3 </a:t>
            </a:r>
            <a:r>
              <a:rPr lang="it-IT" sz="3600" b="1" dirty="0" err="1">
                <a:solidFill>
                  <a:schemeClr val="tx2"/>
                </a:solidFill>
                <a:effectLst>
                  <a:outerShdw blurRad="38100" dist="38100" dir="2700000" algn="tl">
                    <a:srgbClr val="000000">
                      <a:alpha val="43137"/>
                    </a:srgbClr>
                  </a:outerShdw>
                </a:effectLst>
                <a:latin typeface="Sansation" panose="02000503000000020004" pitchFamily="2" charset="0"/>
              </a:rPr>
              <a:t>copies</a:t>
            </a:r>
            <a:endParaRPr lang="it-IT" sz="3600" b="1" dirty="0">
              <a:solidFill>
                <a:schemeClr val="tx2"/>
              </a:solidFill>
              <a:effectLst>
                <a:outerShdw blurRad="38100" dist="38100" dir="2700000" algn="tl">
                  <a:srgbClr val="000000">
                    <a:alpha val="43137"/>
                  </a:srgbClr>
                </a:outerShdw>
              </a:effectLst>
              <a:latin typeface="Sansation" panose="02000503000000020004" pitchFamily="2" charset="0"/>
            </a:endParaRPr>
          </a:p>
        </p:txBody>
      </p:sp>
    </p:spTree>
    <p:extLst>
      <p:ext uri="{BB962C8B-B14F-4D97-AF65-F5344CB8AC3E}">
        <p14:creationId xmlns:p14="http://schemas.microsoft.com/office/powerpoint/2010/main" val="373923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randombar(horizontal)">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717032"/>
          </a:xfrm>
          <a:prstGeom prst="rect">
            <a:avLst/>
          </a:prstGeom>
        </p:spPr>
      </p:pic>
      <p:pic>
        <p:nvPicPr>
          <p:cNvPr id="1026" name="Picture 2" descr="senior pass ceme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949280"/>
            <a:ext cx="891099" cy="7920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 name="CasellaDiTesto 8"/>
          <p:cNvSpPr txBox="1"/>
          <p:nvPr/>
        </p:nvSpPr>
        <p:spPr>
          <a:xfrm>
            <a:off x="6660232" y="3132257"/>
            <a:ext cx="2462928" cy="584776"/>
          </a:xfrm>
          <a:prstGeom prst="rect">
            <a:avLst/>
          </a:prstGeom>
          <a:noFill/>
        </p:spPr>
        <p:txBody>
          <a:bodyPr wrap="square" rtlCol="0">
            <a:spAutoFit/>
          </a:bodyPr>
          <a:lstStyle/>
          <a:p>
            <a:r>
              <a:rPr lang="it-IT" sz="3200" b="1" dirty="0" smtClean="0">
                <a:solidFill>
                  <a:srgbClr val="FF0000"/>
                </a:solidFill>
                <a:effectLst>
                  <a:outerShdw blurRad="38100" dist="38100" dir="2700000" algn="tl">
                    <a:srgbClr val="000000">
                      <a:alpha val="43137"/>
                    </a:srgbClr>
                  </a:outerShdw>
                </a:effectLst>
                <a:latin typeface="Sansation" panose="02000503000000020004" pitchFamily="2" charset="0"/>
              </a:rPr>
              <a:t>PHASE 3</a:t>
            </a:r>
            <a:endParaRPr lang="it-IT" sz="4800" b="1" dirty="0" smtClean="0">
              <a:solidFill>
                <a:srgbClr val="FF0000"/>
              </a:solidFill>
              <a:effectLst>
                <a:outerShdw blurRad="38100" dist="38100" dir="2700000" algn="tl">
                  <a:srgbClr val="000000">
                    <a:alpha val="43137"/>
                  </a:srgbClr>
                </a:outerShdw>
              </a:effectLst>
              <a:latin typeface="Sansation" panose="02000503000000020004" pitchFamily="2" charset="0"/>
            </a:endParaRPr>
          </a:p>
        </p:txBody>
      </p:sp>
      <p:pic>
        <p:nvPicPr>
          <p:cNvPr id="7" name="Immagine 6"/>
          <p:cNvPicPr>
            <a:picLocks noChangeAspect="1"/>
          </p:cNvPicPr>
          <p:nvPr/>
        </p:nvPicPr>
        <p:blipFill rotWithShape="1">
          <a:blip r:embed="rId4">
            <a:extLst>
              <a:ext uri="{28A0092B-C50C-407E-A947-70E740481C1C}">
                <a14:useLocalDpi xmlns:a14="http://schemas.microsoft.com/office/drawing/2010/main" val="0"/>
              </a:ext>
            </a:extLst>
          </a:blip>
          <a:srcRect t="81545" b="6065"/>
          <a:stretch/>
        </p:blipFill>
        <p:spPr>
          <a:xfrm>
            <a:off x="5868144" y="188640"/>
            <a:ext cx="3221408" cy="5760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9" name="CasellaDiTesto 28"/>
          <p:cNvSpPr txBox="1"/>
          <p:nvPr/>
        </p:nvSpPr>
        <p:spPr>
          <a:xfrm>
            <a:off x="1070136" y="3788639"/>
            <a:ext cx="6408712" cy="2585323"/>
          </a:xfrm>
          <a:prstGeom prst="rect">
            <a:avLst/>
          </a:prstGeom>
          <a:noFill/>
        </p:spPr>
        <p:txBody>
          <a:bodyPr wrap="square" rtlCol="0">
            <a:spAutoFit/>
          </a:bodyPr>
          <a:lstStyle/>
          <a:p>
            <a:r>
              <a:rPr lang="it-IT" sz="5400" dirty="0">
                <a:solidFill>
                  <a:srgbClr val="FF0000"/>
                </a:solidFill>
              </a:rPr>
              <a:t>WHAT AND HOW MANY ARE </a:t>
            </a:r>
            <a:r>
              <a:rPr lang="it-IT" sz="5400" dirty="0" smtClean="0">
                <a:solidFill>
                  <a:srgbClr val="FF0000"/>
                </a:solidFill>
              </a:rPr>
              <a:t>HER SKILLS?</a:t>
            </a:r>
            <a:endParaRPr lang="it-IT" sz="8000" b="1" dirty="0" smtClean="0">
              <a:solidFill>
                <a:srgbClr val="FF0000"/>
              </a:solidFill>
              <a:effectLst>
                <a:outerShdw blurRad="38100" dist="38100" dir="2700000" algn="tl">
                  <a:srgbClr val="000000">
                    <a:alpha val="43137"/>
                  </a:srgbClr>
                </a:outerShdw>
              </a:effectLst>
              <a:latin typeface="Sansation" panose="02000503000000020004" pitchFamily="2" charset="0"/>
            </a:endParaRPr>
          </a:p>
        </p:txBody>
      </p:sp>
      <p:sp>
        <p:nvSpPr>
          <p:cNvPr id="30" name="CasellaDiTesto 29"/>
          <p:cNvSpPr txBox="1"/>
          <p:nvPr/>
        </p:nvSpPr>
        <p:spPr>
          <a:xfrm>
            <a:off x="6372200" y="4813409"/>
            <a:ext cx="2889611" cy="2215991"/>
          </a:xfrm>
          <a:prstGeom prst="rect">
            <a:avLst/>
          </a:prstGeom>
          <a:noFill/>
        </p:spPr>
        <p:txBody>
          <a:bodyPr wrap="square" rtlCol="0">
            <a:spAutoFit/>
          </a:bodyPr>
          <a:lstStyle/>
          <a:p>
            <a:r>
              <a:rPr lang="it-IT" sz="13800" b="1" dirty="0" smtClean="0">
                <a:solidFill>
                  <a:schemeClr val="tx2"/>
                </a:solidFill>
                <a:effectLst>
                  <a:outerShdw blurRad="38100" dist="38100" dir="2700000" algn="tl">
                    <a:srgbClr val="000000">
                      <a:alpha val="43137"/>
                    </a:srgbClr>
                  </a:outerShdw>
                </a:effectLst>
                <a:latin typeface="Sansation" panose="02000503000000020004" pitchFamily="2" charset="0"/>
              </a:rPr>
              <a:t>20’</a:t>
            </a:r>
          </a:p>
        </p:txBody>
      </p:sp>
      <p:sp>
        <p:nvSpPr>
          <p:cNvPr id="3" name="AutoShape 2" descr="data:image/jpeg;base64,/9j/4AAQSkZJRgABAQAAAQABAAD/2wCEAAkGBxMSEhUUERIVFhUXFBgYGBUYFhcWFxYVFhcYGRwVFhcYHSggGh0nHRQYIjEiJSorLi8uFx8zODMsNyguLisBCgoKDg0OGhAQGywlHyQsLCwwNCwtLDQsNCwsLSw1LCwsLC8wLCwsLCwsLCwsLCwsLCwsLCwsLCwvLC8sLDQsLP/AABEIALQBGAMBIgACEQEDEQH/xAAcAAEAAQUBAQAAAAAAAAAAAAAABQECAwQGBwj/xABKEAACAQIEAwYCBQkEBwkBAAABAhEAAwQSITEFQVEGEyJhcZEygQcjUrHBFBYXQpOh0dLwM1RikhVVcnOUovElNUNFU2ODsuEk/8QAGgEBAQEBAQEBAAAAAAAAAAAAAAECAwQFBv/EAC8RAAICAQMCAwYGAwAAAAAAAAABAhEDBBIhMVEFE0EiYXGB4fAUkaGxwfEjMtH/2gAMAwEAAhEDEQA/APcCaT5fdVG5ev4Goi/hsWLrtbuJkZkhWJ8KqozCMp1JnaPnyAl83l91M3l91ReDw2JhlvXFIKAKVlWzgCWJAG7TtyjznAuDxi/BdQg5ZzlmIIW2DlJHMi57jaTAE3m8vupm8vuqMwtrFZvrHtlMrCFBnMWMGYGwyj3rVt4HGIBlvI5yjMXLEZvHMDKdPEusycvsBO5vL7qrPkf3VE27WMzCXtlc6ac8gHjE5BrOo05cpqXoCk+R/dSfI/uqtKApPkf3UnyP7qrSgLZ8vupm8vuo40MVFWcPihlBe3AKz8TEqCZ1bmdPLpFASuby+6rqiruFxBuEi4oQupCyQVVQQRt4s0g+RHOpWgFKUoBSlKAUpSgFKUoBSlKAUpSgFKUoBSsWJvhFLNsB7+Q8ztWHh+L7wGQAymCBqNuXluPlXJ5oLIsbfL5/I0oPbu9DbpSldTIpSlAWty9fwNULeYqr8vX8DXlnGv7e9/vrn/3NefUZ/KSdWdMcN7PUs3mKZvMV4039df3VscKM37P++t8v8Y0rzLX262/r9Dq9PXqbPaTt7xNOJ3sFgrOGuZCuQOrZyDZS6xLG8i6Zj02qLsfSLxtiAMJYEiczYe+qZSCQ2c3og5TB2PKtvtp2J4ieI3cZg2Qd7cRVIcKyA2bdos2YRBKkaSfKrfzN42RlOLtBSoB0t6KrQBonJddOQjyr6J5jXX6ReNm+LAwuH7wuUA/J78EgqC099GQZ1ObaGB51TDfSNxt4jCWFBAOd8NiEQBvhJZrsAGIE7mr37DcZ723d7+13ioLYbRoUsbpLBlK6PrMbhY2EWXuwHGLlsq2JtFcoGTMozDecwXUyASxMmedWgX2fpC42+fLhsLNtriOvdXcytaQOy5e/kmGERMk1is/STxtnW2uEsZ2XMqnD3lLKWVMy5rwkZmUadazYb6P+MJ3j28XaVmuszZYBdnhXuCEgEgeW3I1aPo/4wXW5+U2g9tQinwyEV0cKAEiAVUgH7AG1AdR9FfbTFcSbFLiVsqbIs5e7R0/tDdDBg7tt3Q6c69Ag9a4T6MOxN7hpxJvXLT98LMC2CAvd97MggAf2oiOld5UBSD1pB61WlAUg1WsFoPmbMRl/VHMdZ0rPQClKUApSlAKUrWsY1Xd0G6RPn6eh0rLnFNJvr0Kot20bNWu4G5A9epqj3lG5Fcz2n4kphdcoOp2lj08lEn/pXl1etx4IN2m+18nXBgllmoo6mlRnCuJh7a52AcaHzj9b571fiMeV2gjYEGdeh6HypLX4Y4vNu17uX80R4ZqW0y8TxfdWy3PZR1Y7D8fQGtPgGNLhkdszLrJ3ZTz+Rke1QnFeKi6ARqROXeATpJqM4fjzZYGTpMHqDup+etfGl4u5alTjexKq9Xfr+32z6WPQN4Wmva+/v+j0QmrTdHUVzuC4y+I8CWwwYakzAXqSIjyqvE7Fy2ImQdEdtdfsv5+fP1r26jxLIsXm4YWvW74+nfseL8K1LZN0zNx7EyVAYZV8R11LDb5Df1iongnGArliDE5WA1OXdWj+tzUfevswIYwRoREfiajb10oSwMaR618B6rLkz+e37Xp2+HwPtYdFF43jZ6Vb4pZba6nzMffW0jgiQQR1GtcBwPh17EfGAq8zB0HzJ8XlXdYLCJaQIggD3J6nzr9NodTnzq5xSXdWfH1enx4XtjK39+pnpSlfRPGWvy9fwNeR8eD/AJRehhHfXNwTAzH8a9cbl6/ga824rwHFNfustlirXXIMrqCxIOp2ivFrVJxVKzvgaTdnMZLu2dNvsmfvrb4Qr/lNiSMvfW5AGs5x15aVIns1jP8A0G/zL/Gtjh3Z7FLdtM1hgBcQkyugDgk7+VeCMMlr2X+R6HKNdToO3GHxj92MGWbXOUhAoNohlbORMlohSTMcoNTVqzcayga47syjMWRUnMJMqB4Y2j796kxUVxHtLg8O/d4jF2LTwDkuXURoOxhjMV9w8Bs5HyfG2b0X0jbbzph7TKhGZhGgACmANo01qN/Pbhv+sMJ/xFr+an57cN/1hhP+ItfzUBI4OywBBYjnsu7akzG8zVMJacMSzGDrsup0GummkbVH/ntw3/WGE/4i1/NWzw/tNgsQ/d4fF4e68E5Ld1HaBuYUzQEtSlKAUpSgNHB4e4HZneQQRl5b6N5GJmt6lKAUpVDQAmoHHdpLa3EVTIk55EQPnsdZ+UVOE1zHGuBPeus4AAIEQRqRzOlePW+ftXk9b+/+fM9OlWFz/wAvQ3cfxJzbNzDnMg0MLBHUjMNflXLYXib27mdfETMa7A7+ogA/Ka6psPe/JxbyrOULAMbecVCns24AhVkf4zrpEGRFfL1Wk1E8inG3xfXo+y54Pdpc2CClGa9a+XvOgs4e5dtzegMR4YEFR/iP4cq4zG+EkM0xsSeR1967O3bv5BLLmyiRHOOtQycHuyW7u2CRGrEnQRuBWtb4e8rh5a5rlv5Vfv6nPS6qOJycunol/BGcBwXfXAC5C66eQAPPnrpXdJh0CZAoCxEf1z865jA8GvW7gKqiiSSVPUR8MVM3cLcgxc1jTTnXr8P0zwwkpx5/dGNdnWWacXx/JynESocRuwJgaltYBgc4qPZQXVXBEnY6TofcTXRrw3EGPDbWABqxJgeYWrb/AAi+dYtn5ka/Na+RDwnNt3cJ9j2w8QhH2f1J/g6ItlMoAlQT5kjWsfHrgNkrzZlA/wAwM/8ALWtw/hzi2odsp6AyBqdJrFxDh13wm2Q8HZmy8t9jX3MsZ/hXCEedtV8T5cWvO3N8XZz2MzNccKpMQJOi7dee/Kaj8TZdWWVkZ11XUbjfmK6lOHYjclAfUn8Ksv8ACbx18BPUEqT66QfnXyI+D5FC7V9vr9D6ePxNRdVwTnAWHcJHn75jUhmqH4LhLiWwLkAydAZFSir519/TxccUYyXKSPj5mnkk13M1KUrscy1uXr+BqJfi0EjJsSPiNSzcvX8DUBgwO/E/ab31j99ailzZGbpxlyJ7kx/tH7qx2uKywGTcgfEeZrbTve9M/wBn8v8ArM1EuB3/AIdu8H3itJJkZJ3eJ2VJDORDZSxzBA0ZoznwzHnXif0m3rB4yDehrXcJmnOROS4FnJ44z5ZjpXqfaLjGEw9wLdU5ncZ5W4FyFSrXRplYgQDEnWo/tgnDTYVr+HDlirpmtXULEEaZyBHhmVJEidNawU8hvDhBkhr6zplXMADmhmXOrEKBDKCxJkhogTiw+K4ebrO9vKj2FPdjvGFvElpZV5hRsNSI+Yr3DB8F4cym9bw6srFWWbLKspOXKCg0knU6HqYFbmH4JgQA/wCS2xl/9kkA5Y6a6c/XrQp4JjjwvOjWXulTiAbiMCALBEkKAu86aNPqINTv0YtY/wBNTh5Fnu7pSSxYLkB1kAzM/wATvXsK8LwdxfHhbWhkgWem3wrr6VXhPDMIjTaw6IwkBlQg5TP60aTmPOoDctcVsMA3egBhmGYlJB5gNB5VuWyrAFTIIBBDEgg7EGdRWsnCrI2tjWdZM6tmJmZnNrO81tWbQRQqiFUAAdANhVdArk9fc0yevuaupUBhtXFYkAklTB30PTX+tqzVo4DGW7jN3Y5AzEBgZ584JPvW9QCqGq1Q0BbSq0oC2KRV1KAtiqRV1KAtikVdSgLctMtXUqFLctMtXUqgty0y1dShC2KrVaUBfSlKAtbl6/ga5e6YYkfaP311DcvX8DWm3DrRJJB9zWoyojVmF+JjupHxnSOh61FYb41/2l+8VNf6NtdD7tVy8PtAggGQZ3PKtKSRGma/GOz9nFEG+C2VWCjMRkLES6x+t4RB5R5msnFOD2sSqLfBdVObKTAZspWWjeJOnU+Vb+amauZo18LglS2toElUAUSZOVdgTz0A9qzCyMpXl/HkKhu1HavD8PVGxJcC4xVcqFtQJ1jbSud/S/wz7d79k1Ad2loLMaTVLVgLt0+7nXDfpe4b9q9+xan6XuG/avfsWoDvqVwP6X+Gfavfsmp+l7hv2r37FqA76lcD+l7hn2r37Jqfpe4b9q9+xagO7t2gvwgD0EedX1wP6XuG/avfsmrteG41L9m3etzku20uKSIOV1DCRy0IoDZqhqtKAtJq3OOo96X/AITXMLbxgBGZDJMMSNFIgCI3Gp57DTUxUiHT5x1HvTOOo965/u8SbdwFgGy/VkACGjdjJB13ER61YtvFKxAZCmckEjM2Us0CJURly85HnVoWdHnHUe9M46j3rnQuKKOCUVu7ISBPj5MSduekEba6a2JaxaswDI65pDNoYyKIC/qnMDGpBnWOcoWdLnHUe9M46j3qAtflOYZsmXNqIghNYOaTJ2kZd51ipGrQs3s46j3pnHUe9aNKULN7OOo96Zx1HvWjSlCzezjqPemcdR71o0pQs3s46j3qoYHY1oVsYTn8qlCzapSlQpa3L1/A15l2h7b37V/F27F629y0PBZIRSbmcDuyWjQW4uT+uWyqQVM+mty9fwNeYdoPows4rF3rxxlsNduj6s2LblX7vNkktJOQZoPLWIoDieK/SzxJLoWzdTI0f2mFKMkmCGAmQOqzI89K6PD/AEjYk2na5fW2Fe0qO9pLTXEYxdc2iWKZPiBOjfAAWM1H3OweGU643aQVGCtAGeZh/Krbv0eYTuwzY5VDZ1BOCs5pRMx3foRtzjmdcxnGb2xds3PHKEd0lSPY8fxXunym2SIUyCJhnVPh6y4rGeP2zae4gZlQidCuhMFtRJA1JgE6bHSdDtp2gbB2wwtk5mUB5XKDOYqQddVVoIBpxjj7W8GcR+TsAy6S1slM0C27idRJXaSJHy3wczgvpw4imIs2VtZibd25nORoQZCJJiIkMJ/wN0NcuvHbVxWjhty4ly9n3JXN9hStuCPCy9dWIggEez4PtAXwf5UcOxULmIzJLKoOZwCfhBDaGDvp1w9i+K/lOHVhhwBa8IIyKuYCItqPhhSBsN6A8WtXUW5dz8Ku+O7mRO5INte7K5ArIZ8RD5diQJ00rPb4pYDDNwXTNoO7adUyBScgL/WLcOu+266e/YW+XmVnWQZG3Ifuq3D3iXIyactvDG/rrUKfPnBeJi1Ztq3DWuQ6Mz91GZkfEMjZxbktF0LJJ0skDcxu4bE4dkM8Hu94O7yqmHZw6q6sxbwSPAYJHxZxMgiPoTux0FVCigPnfg9zuVuBuDYpy9y4ZNhzFl9rOtnUbeWkgCr7N1AVP+gb+gt6GxcZTlYlwQ1o5pBgE6nnMV9DUoD5ixGGvthUsDh2IFxHJ778mfMVL3WKaW5UfWJoDHgr6D7FWmTh2CV1KsuEsBlIIKsLSAgg6gg8q3MPjWa4VyEKJGb/ABA9OhBBmt2gK0pSgLL2xrwq12sx31gfFkRJzC1YLbqQlte68RysAQdZJ10191vbGvBgLBIZghZW0cESDM6y4g7jSszybFdFj5d3OSXxJPgnaPHPi7Fp8Qty2bygsqWYuJABVsq+FvGh0I0kEAjXusVx4K5UWSQLgXNsGWHzOCRHhZCDr5zXn3Z4WUxljuwkteBMv4pJ3CyZ38q9dN1s4AVY0Hkc0QSY0Om3nWseVSV0Zlsf+kk/gRmH4xbd1QW3liRJVcoIXNqZkdNpB3isZ40i/wBpaYGX+EBgFRnUsSYP/hk6AwI6gVMi63eRkWNvKRrMxvHLyqli65cjIsctTHh0MHLrrXTcuxNrIhON2zAFq7JjTKgMs2QDVuvPbQ1vYHELdQOqkAzoywRBgyPUVsYe+xzEou2YSY06DTUab+dUtOxBzKBrvsdZIERt5+VTchTK5B0HtTIOg9qrSgKZB0HtTIOg9qrSgKZB0HtTIOg9qrQ0BQKOgrZwfP5VHYK87TmXKNI685BHXT99SOD5/Ko+gRtUpSsmi1uXr+BrisfgyOMW8QWQWUskMotvnN+GRWJUHMQlxwCYgOQJnTtW5ev4GmYdaA4O7lz3ZiQLp15RcuKD/wAtanFcKbtoOq23RLl83HIPhBsr4geQ0O/PLXoBwlozKW9d/Cuskkz8yfc1VcNbClAiBTMrlXKZ0MjY1ywQeLIpnbUZFlxuBW7hUcqWUMVnLImMwgkTzjT0J61aMBbyImRciFSqx4Vy/DA8uXSB0rPmHUUzDqK6nE1/9H2sjW+7XIxJKR4SWOZpG2pkkc5PWslrCopYqoGcy0CMxgCTHOABPkKyZh1FYcXjbdpc124iLMZnZVEnYSTFAZlQDYco+VBbA5f0ajfzkwf98w37a3/NT85MH/fMN+2t/wA1ASlKi/zkwf8AfMN+2t/zU/OTB/3zDftrf81ASlKxWMSjqGR1ZSJDKwKkdQRoavzDqKAupVuYdRV1AKUpQGO/8JqN7hfsL7CpK/8ACagMMpbNLMAokxJPyFbiuDLN4WlGyj2FZMx6mo8qy3QpYnUczsddRWvdx+IW4R3OZAxEqGEqSACCdyBJIgDoa1tJdExnPU+9Mx6moK7xbEZZXCMD4TBMkjvQpWCoiUkzOk7VlwPEb7OFuYchS7jPqIXMcpylddI6enKmxk3ExmPU0LGoPDcUxEfWYYzqZXMo0UGACCSZJGsDTSayJxK+Sn/85UHLnBJJAYJrOWPCWbTnlM5abGXcS9KUrJRSlKAUpSgFbGD5/KtetjB8/lUfQI2qUpWTRa3L1/A1dVrcvX8DWjxPG5BC7xJPJR1M1UrdEbo3nuAbkD1MVbbvK3wkH0M1yjYtCfFeSfNif3gEVNcFvrlyhkbWZVgd+o3rcse1WYjO3Rs4niVq22V2ynQ6hogkKCWiIlgN+dX3cdbVSxcQCoMeKC5AUQsmSWA+dRHafieGsDNeEv4Qq+MZlFxGMEaGCA3y861sTi8BZwzOoBtsQyiLmW5ctHOoBOnxL6HXfWscGyfTiFoj+0X0JAPxZdjruIrg/pmxtt+GuqupYXbBInUB2JX5kKTHlXQYPF4Ap+UjRZlm+tyq7ZSZ5TIUH0A6VoYBeG4uwWe0GVcrXLbd7cRMhbLmUyv6zGOckmnAPHbGF4U9q1nvXbV0Wl7zKtxg10hM05lYAA5vhiddNAWuxmD4X3TC1ecvbS64eCrXTnItWznQLJDpOUaBGmvT+z/Z7g17OlvDIzLdciVa4xTNIaSCMmsBTpA61L2Ox3Ci5AwNnfSbZIM76HSPI6VCnjFuxwp0UPde08WMxVLp1ykXh4kYbmdtSNDyMbcs4IWb+V3N5bzdxOYB7Ga2FL+DLmILmPDt6CvoQ9guGST+Q4fURogA9QBoD5jWsydiuGj/AMvwm53w9o7mdyu3ly2oDB9G3/deD/3C10tYsLhktIqWkVEUQqKoVVHRVGgFZaAxrdBYrOo3HT+prJWjZxVo3Sq/HBkxvlMEE9RGxreoBSlKAx3/AITXPYZ2RswU+kHUdK6G/wDCa0ZrcXRlkbbzG4GYGS0kwakybmcQdAANtIaNxOuw1qk0qy5C4Lgbneb6fDOXTTXad+U0sG5nMsADzy6eHQQJ061bSs0WyuHa74iTEjMJWdeg102GnnVtvPBDnnMRr4pO87eVVpShYpSlUgpSlAKHypSgNbBd5qbkaxA6HWRPMbH51I4Pn8q162MHz+VR9AjapSlZNFrcvX8DXnnbTtELeIa0EYlcpJzBRJUEESpnQ7iOe9ehty9fwNYrlhGILIpI2JWSPQxXTFOMJXJWcs0JTjUXR5Vb42xALFlB275Fu2z/APIqK6/KfWpngTo9+39WUYENA+ssuu2ZLgmNTzkTpM137AEQRI6EaVgsYG0gIS0qhjJASATpqQB5D2rtLUJppKjjHTSTTuzX43wS1iwi3wWRWLZASoLZSoJI10DH3qmJ4IlzDphrjM1tQgOsM62yCAxHUqJiNuVSWb19jVc3r7GvKesi7XA0XDNhVZhbIdRr4lRySVDHyYgE6xG9XcJ4LbwyPbsSqMxYKTmyMVAOUnWNAYM6zUlm9fY0zevsaAiOBdnbODLdxmAZVDAtmzMs+PXYnMZjTbQVJW8OAZG+s+c61lzevsaZvX2NAVpVM3r7Gmb19jQFaVTN6+xpm9fY0BYlhQSQACTJ9TGv7hWSqZvX2NVoBSlKAx3/AITXP4OwHLSCYE5RAJ16mugv/CagLVq4rBlGo9P410h0ZlhrIS6FHIj1EjasV5MaCSmVx9ZlQgD9dMhJEEgLm5jfWdKy2rD5wSDvJOlSBttmBDmBA3EgGJjTbQb9KsnRErIm+McQwVLYJ7wAiZUeLIdWMnReXPlFUK46R4U8L8v1kysPFLbyRppsNd6mBbPeZs5jbcTl36bT86WbZDElzBnWROm06dOlTf7ht95EJZxoAIIOWzbBUhTmu+MOSRB0lDvBiOc1S0caPiRIkmSZIJceFfEBoubQ9BryqWsIwzS5kidCvxecjfbypatlQQWnWYkEaySesz99N/uG00AMQyeIhG71fhCx3WYZvizScubXQ+Va+HbGKoDLbaF35sco38QA1nXnHLepmlXcKIe22N5ra2mI2OW0MqkN1N069FE6yJa1OUZozQJjQTGsann5mrqVG7FClKGoUVsYPn8qjsFZdZLtJMacgROo9RFSOD5/Ko+gRtUpSsmi1uXr+BrSxOMKZvhga7HQeetbrcvX8DXNdrsetq0+Z1XMcozEL5kSfT99VerLFXJK65MGM7bW7YzZWKgiSFmJ2kTzg1v4DtEMRbFyxDKSRJDaEbgjea86xnFsKLJtEr4hq5uWpzaGVluWgA6Vu/RPxNO7xFoupC3VcZWVjDrB2Jj4B71jFJt+0j0Z8eNQbg+j7rlHpGI4tbtuUclSFDSRoR/h5mIkkCBzqy/xyyv6xO3wqx3dE5DrcXz6TWrxO4neNnw6OAqCSmZnzHkSsZVIBOp2mNBOBcTbkZcFEktJtqDJzNJAHxZrI5/ZPSulHlsk141YO1wGCRoGOoidh5geulWjjtiQO8EmI0bXMuZQNNSRsN60bWOQEAYNgTr8CD7BGv8AlnoVHTTA2OtkAfkUE/CDbBgCyGGbwwNHZIE66c6USza4x2qsWLFy8CbgRC+VAdQFD/ERA8LA6nnXEt9NmHABODxAB2M24PLTxa1O9tcPnw2LsWsKM/csqMqAEkJbygGABIuXF3jwHzryvgKY5E7u3w1rj2s1nMysCpvP32UgwNZE8ipE7g1GinbL9NuHJgYS+T0Btk+2aprsd9JlniOIFi3YuoSjPmYoVhY08JP2q4HHcK4td7r/ALJVO6vreATulBKiMh8cwTqdenQRNfR/wLHjizYvF4VrSvacElkYZiLYAEMTrkPpUKevUpSgMK4hS5QfEBJ9NP41mqmWq0ApSlAY7/wmo3v1+0PepK/8JqBwFoMxEAmPCDoCfOK3FcGWbgvKdmFZKj7iBb0LsCPkeY96sxOAxOdjauhQ+YhCc8QLYBXNts3h0Hj5xWqRCTpUY2CxbKgF1UcK5f4WPizBP1Y0ldgPhO81ROF4kl814E5Aog5SNVOuWInK3iGvi0iKlLuOexKUqIt8LxctlvKJJkDxQ3dKoEvPMBvfrpvYGxdUMbrq8tAgRECCPcH+Jo0u45NmlKVCilKUApSlAK2MHz+Va9bGD5/Ko+gRtUpSsmi1uXr+BrzftZ2ZfF3bvjKqGJjNEsQIPwtA0PKvSG5ev4Go08Dw/eNc7qHcyzAuCxiJMHXSsz3bfYfJUo37R4tiuEWWTuxjbzc1X6vMQANzkDfERPlFa3Zvg13C3brW2IRrcDxeMkGYgACN69zucEw7b2p/z/xrXfstg2VlNiVYQwJuQR0OtYSy31VGnso0e3PF7+Gtr3KBs7gAqWNwFfGYQDxLlRgTOk1TjHG8QuBGIW3bm4qwEuMxHfQENvw+NpYGNPImunIEgxqJgxqJifuHtVoRdBl2MjTY66jpufeupg5vA8evnAHFNbtSisSpuMCRbkPmOXwvKnw69JqzsjxfE3sM5dEz2yV+sZkZnADfWLl8AysuuvWK6gosEZRBMkZdzvPrIoUXXw76HTcefWgOR7F8fxGKN0NbVQD3ilmYHLcnIqjL4k8J8fsKt7PdocTexl201tAsnXO2UCye7fujl+sliOkc67EATMaxExy6VaqKIhdttNvTpQGWlUzevsaZvX2NAVpVM3r7Gmb19jQGlh7103CGUBBmHmSDowMRBB9xyreq3N/UGrqAUpSgMd/4TUCmEcGQQCDoZ/8Ayp+8NDWn3TdDW4ujLRHWsIwYEkbzuf4VuNZBYNPTSW+evL0rL3TdDTum6GjdhcGMWVz5pMTtLbevry2qlqwoYkkkGdJb5azrpWXum6GndN0NSkWzDZsATJJJHVhDfj676VW1ZCgwZ26/PTb51l7puhp3TdDSkLLKVf3TdDTum6GqQspV/dN0NO6boaAsoRV/dN0NO6boaA08HhO7k5iSYk9YmDHp91SOD5/KsXdN0NZ8KhEyKj6BGxSlKyaFKUoBSlKAUpSgFKUoBSlKAUpSgFKUoBSlKAUpSgFKUoBSlKAUpSgFKUoBSlKAUpSgFKUoBSlKAUpSg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4" descr="data:image/jpeg;base64,/9j/4AAQSkZJRgABAQAAAQABAAD/2wCEAAkGBxMSEhUUERIVFhUXFBgYGBUYFhcWFxYVFhcYGRwVFhcYHSggGh0nHRQYIjEiJSorLi8uFx8zODMsNyguLisBCgoKDg0OGhAQGywlHyQsLCwwNCwtLDQsNCwsLSw1LCwsLC8wLCwsLCwsLCwsLCwsLCwsLCwsLCwvLC8sLDQsLP/AABEIALQBGAMBIgACEQEDEQH/xAAcAAEAAQUBAQAAAAAAAAAAAAAABQECAwQGBwj/xABKEAACAQIEAwYCBQkEBwkBAAABAhEAAwQSITEFQVEGEyJhcZEygQcjUrHBFBYXQpOh0dLwM1RikhVVcnOUovElNUNFU2ODsuEk/8QAGgEBAQEBAQEBAAAAAAAAAAAAAAECAwQFBv/EAC8RAAICAQMCAwYGAwAAAAAAAAABAhEDBBIhMVEFE0EiYXGB4fAUkaGxwfEjMtH/2gAMAwEAAhEDEQA/APcCaT5fdVG5ev4Goi/hsWLrtbuJkZkhWJ8KqozCMp1JnaPnyAl83l91M3l91ReDw2JhlvXFIKAKVlWzgCWJAG7TtyjznAuDxi/BdQg5ZzlmIIW2DlJHMi57jaTAE3m8vupm8vuqMwtrFZvrHtlMrCFBnMWMGYGwyj3rVt4HGIBlvI5yjMXLEZvHMDKdPEusycvsBO5vL7qrPkf3VE27WMzCXtlc6ac8gHjE5BrOo05cpqXoCk+R/dSfI/uqtKApPkf3UnyP7qrSgLZ8vupm8vuo40MVFWcPihlBe3AKz8TEqCZ1bmdPLpFASuby+6rqiruFxBuEi4oQupCyQVVQQRt4s0g+RHOpWgFKUoBSlKAUpSgFKUoBSlKAUpSgFKUoBSsWJvhFLNsB7+Q8ztWHh+L7wGQAymCBqNuXluPlXJ5oLIsbfL5/I0oPbu9DbpSldTIpSlAWty9fwNULeYqr8vX8DXlnGv7e9/vrn/3NefUZ/KSdWdMcN7PUs3mKZvMV4039df3VscKM37P++t8v8Y0rzLX262/r9Dq9PXqbPaTt7xNOJ3sFgrOGuZCuQOrZyDZS6xLG8i6Zj02qLsfSLxtiAMJYEiczYe+qZSCQ2c3og5TB2PKtvtp2J4ieI3cZg2Qd7cRVIcKyA2bdos2YRBKkaSfKrfzN42RlOLtBSoB0t6KrQBonJddOQjyr6J5jXX6ReNm+LAwuH7wuUA/J78EgqC099GQZ1ObaGB51TDfSNxt4jCWFBAOd8NiEQBvhJZrsAGIE7mr37DcZ723d7+13ioLYbRoUsbpLBlK6PrMbhY2EWXuwHGLlsq2JtFcoGTMozDecwXUyASxMmedWgX2fpC42+fLhsLNtriOvdXcytaQOy5e/kmGERMk1is/STxtnW2uEsZ2XMqnD3lLKWVMy5rwkZmUadazYb6P+MJ3j28XaVmuszZYBdnhXuCEgEgeW3I1aPo/4wXW5+U2g9tQinwyEV0cKAEiAVUgH7AG1AdR9FfbTFcSbFLiVsqbIs5e7R0/tDdDBg7tt3Q6c69Ag9a4T6MOxN7hpxJvXLT98LMC2CAvd97MggAf2oiOld5UBSD1pB61WlAUg1WsFoPmbMRl/VHMdZ0rPQClKUApSlAKUrWsY1Xd0G6RPn6eh0rLnFNJvr0Kot20bNWu4G5A9epqj3lG5Fcz2n4kphdcoOp2lj08lEn/pXl1etx4IN2m+18nXBgllmoo6mlRnCuJh7a52AcaHzj9b571fiMeV2gjYEGdeh6HypLX4Y4vNu17uX80R4ZqW0y8TxfdWy3PZR1Y7D8fQGtPgGNLhkdszLrJ3ZTz+Rke1QnFeKi6ARqROXeATpJqM4fjzZYGTpMHqDup+etfGl4u5alTjexKq9Xfr+32z6WPQN4Wmva+/v+j0QmrTdHUVzuC4y+I8CWwwYakzAXqSIjyqvE7Fy2ImQdEdtdfsv5+fP1r26jxLIsXm4YWvW74+nfseL8K1LZN0zNx7EyVAYZV8R11LDb5Df1iongnGArliDE5WA1OXdWj+tzUfevswIYwRoREfiajb10oSwMaR618B6rLkz+e37Xp2+HwPtYdFF43jZ6Vb4pZba6nzMffW0jgiQQR1GtcBwPh17EfGAq8zB0HzJ8XlXdYLCJaQIggD3J6nzr9NodTnzq5xSXdWfH1enx4XtjK39+pnpSlfRPGWvy9fwNeR8eD/AJRehhHfXNwTAzH8a9cbl6/ga824rwHFNfustlirXXIMrqCxIOp2ivFrVJxVKzvgaTdnMZLu2dNvsmfvrb4Qr/lNiSMvfW5AGs5x15aVIns1jP8A0G/zL/Gtjh3Z7FLdtM1hgBcQkyugDgk7+VeCMMlr2X+R6HKNdToO3GHxj92MGWbXOUhAoNohlbORMlohSTMcoNTVqzcayga47syjMWRUnMJMqB4Y2j796kxUVxHtLg8O/d4jF2LTwDkuXURoOxhjMV9w8Bs5HyfG2b0X0jbbzph7TKhGZhGgACmANo01qN/Pbhv+sMJ/xFr+an57cN/1hhP+ItfzUBI4OywBBYjnsu7akzG8zVMJacMSzGDrsup0GummkbVH/ntw3/WGE/4i1/NWzw/tNgsQ/d4fF4e68E5Ld1HaBuYUzQEtSlKAUpSgNHB4e4HZneQQRl5b6N5GJmt6lKAUpVDQAmoHHdpLa3EVTIk55EQPnsdZ+UVOE1zHGuBPeus4AAIEQRqRzOlePW+ftXk9b+/+fM9OlWFz/wAvQ3cfxJzbNzDnMg0MLBHUjMNflXLYXib27mdfETMa7A7+ogA/Ka6psPe/JxbyrOULAMbecVCns24AhVkf4zrpEGRFfL1Wk1E8inG3xfXo+y54Pdpc2CClGa9a+XvOgs4e5dtzegMR4YEFR/iP4cq4zG+EkM0xsSeR1967O3bv5BLLmyiRHOOtQycHuyW7u2CRGrEnQRuBWtb4e8rh5a5rlv5Vfv6nPS6qOJycunol/BGcBwXfXAC5C66eQAPPnrpXdJh0CZAoCxEf1z865jA8GvW7gKqiiSSVPUR8MVM3cLcgxc1jTTnXr8P0zwwkpx5/dGNdnWWacXx/JynESocRuwJgaltYBgc4qPZQXVXBEnY6TofcTXRrw3EGPDbWABqxJgeYWrb/AAi+dYtn5ka/Na+RDwnNt3cJ9j2w8QhH2f1J/g6ItlMoAlQT5kjWsfHrgNkrzZlA/wAwM/8ALWtw/hzi2odsp6AyBqdJrFxDh13wm2Q8HZmy8t9jX3MsZ/hXCEedtV8T5cWvO3N8XZz2MzNccKpMQJOi7dee/Kaj8TZdWWVkZ11XUbjfmK6lOHYjclAfUn8Ksv8ACbx18BPUEqT66QfnXyI+D5FC7V9vr9D6ePxNRdVwTnAWHcJHn75jUhmqH4LhLiWwLkAydAZFSir519/TxccUYyXKSPj5mnkk13M1KUrscy1uXr+BqJfi0EjJsSPiNSzcvX8DUBgwO/E/ab31j99ailzZGbpxlyJ7kx/tH7qx2uKywGTcgfEeZrbTve9M/wBn8v8ArM1EuB3/AIdu8H3itJJkZJ3eJ2VJDORDZSxzBA0ZoznwzHnXif0m3rB4yDehrXcJmnOROS4FnJ44z5ZjpXqfaLjGEw9wLdU5ncZ5W4FyFSrXRplYgQDEnWo/tgnDTYVr+HDlirpmtXULEEaZyBHhmVJEidNawU8hvDhBkhr6zplXMADmhmXOrEKBDKCxJkhogTiw+K4ebrO9vKj2FPdjvGFvElpZV5hRsNSI+Yr3DB8F4cym9bw6srFWWbLKspOXKCg0knU6HqYFbmH4JgQA/wCS2xl/9kkA5Y6a6c/XrQp4JjjwvOjWXulTiAbiMCALBEkKAu86aNPqINTv0YtY/wBNTh5Fnu7pSSxYLkB1kAzM/wATvXsK8LwdxfHhbWhkgWem3wrr6VXhPDMIjTaw6IwkBlQg5TP60aTmPOoDctcVsMA3egBhmGYlJB5gNB5VuWyrAFTIIBBDEgg7EGdRWsnCrI2tjWdZM6tmJmZnNrO81tWbQRQqiFUAAdANhVdArk9fc0yevuaupUBhtXFYkAklTB30PTX+tqzVo4DGW7jN3Y5AzEBgZ584JPvW9QCqGq1Q0BbSq0oC2KRV1KAtiqRV1KAtikVdSgLctMtXUqFLctMtXUqgty0y1dShC2KrVaUBfSlKAtbl6/ga5e6YYkfaP311DcvX8DWm3DrRJJB9zWoyojVmF+JjupHxnSOh61FYb41/2l+8VNf6NtdD7tVy8PtAggGQZ3PKtKSRGma/GOz9nFEG+C2VWCjMRkLES6x+t4RB5R5msnFOD2sSqLfBdVObKTAZspWWjeJOnU+Vb+amauZo18LglS2toElUAUSZOVdgTz0A9qzCyMpXl/HkKhu1HavD8PVGxJcC4xVcqFtQJ1jbSud/S/wz7d79k1Ad2loLMaTVLVgLt0+7nXDfpe4b9q9+xan6XuG/avfsWoDvqVwP6X+Gfavfsmp+l7hv2r37FqA76lcD+l7hn2r37Jqfpe4b9q9+xagO7t2gvwgD0EedX1wP6XuG/avfsmrteG41L9m3etzku20uKSIOV1DCRy0IoDZqhqtKAtJq3OOo96X/AITXMLbxgBGZDJMMSNFIgCI3Gp57DTUxUiHT5x1HvTOOo965/u8SbdwFgGy/VkACGjdjJB13ER61YtvFKxAZCmckEjM2Us0CJURly85HnVoWdHnHUe9M46j3rnQuKKOCUVu7ISBPj5MSduekEba6a2JaxaswDI65pDNoYyKIC/qnMDGpBnWOcoWdLnHUe9M46j3qAtflOYZsmXNqIghNYOaTJ2kZd51ipGrQs3s46j3pnHUe9aNKULN7OOo96Zx1HvWjSlCzezjqPemcdR71o0pQs3s46j3qoYHY1oVsYTn8qlCzapSlQpa3L1/A15l2h7b37V/F27F629y0PBZIRSbmcDuyWjQW4uT+uWyqQVM+mty9fwNeYdoPows4rF3rxxlsNduj6s2LblX7vNkktJOQZoPLWIoDieK/SzxJLoWzdTI0f2mFKMkmCGAmQOqzI89K6PD/AEjYk2na5fW2Fe0qO9pLTXEYxdc2iWKZPiBOjfAAWM1H3OweGU643aQVGCtAGeZh/Krbv0eYTuwzY5VDZ1BOCs5pRMx3foRtzjmdcxnGb2xds3PHKEd0lSPY8fxXunym2SIUyCJhnVPh6y4rGeP2zae4gZlQidCuhMFtRJA1JgE6bHSdDtp2gbB2wwtk5mUB5XKDOYqQddVVoIBpxjj7W8GcR+TsAy6S1slM0C27idRJXaSJHy3wczgvpw4imIs2VtZibd25nORoQZCJJiIkMJ/wN0NcuvHbVxWjhty4ly9n3JXN9hStuCPCy9dWIggEez4PtAXwf5UcOxULmIzJLKoOZwCfhBDaGDvp1w9i+K/lOHVhhwBa8IIyKuYCItqPhhSBsN6A8WtXUW5dz8Ku+O7mRO5INte7K5ArIZ8RD5diQJ00rPb4pYDDNwXTNoO7adUyBScgL/WLcOu+266e/YW+XmVnWQZG3Ifuq3D3iXIyactvDG/rrUKfPnBeJi1Ztq3DWuQ6Mz91GZkfEMjZxbktF0LJJ0skDcxu4bE4dkM8Hu94O7yqmHZw6q6sxbwSPAYJHxZxMgiPoTux0FVCigPnfg9zuVuBuDYpy9y4ZNhzFl9rOtnUbeWkgCr7N1AVP+gb+gt6GxcZTlYlwQ1o5pBgE6nnMV9DUoD5ixGGvthUsDh2IFxHJ778mfMVL3WKaW5UfWJoDHgr6D7FWmTh2CV1KsuEsBlIIKsLSAgg6gg8q3MPjWa4VyEKJGb/ABA9OhBBmt2gK0pSgLL2xrwq12sx31gfFkRJzC1YLbqQlte68RysAQdZJ10191vbGvBgLBIZghZW0cESDM6y4g7jSszybFdFj5d3OSXxJPgnaPHPi7Fp8Qty2bygsqWYuJABVsq+FvGh0I0kEAjXusVx4K5UWSQLgXNsGWHzOCRHhZCDr5zXn3Z4WUxljuwkteBMv4pJ3CyZ38q9dN1s4AVY0Hkc0QSY0Om3nWseVSV0Zlsf+kk/gRmH4xbd1QW3liRJVcoIXNqZkdNpB3isZ40i/wBpaYGX+EBgFRnUsSYP/hk6AwI6gVMi63eRkWNvKRrMxvHLyqli65cjIsctTHh0MHLrrXTcuxNrIhON2zAFq7JjTKgMs2QDVuvPbQ1vYHELdQOqkAzoywRBgyPUVsYe+xzEou2YSY06DTUab+dUtOxBzKBrvsdZIERt5+VTchTK5B0HtTIOg9qrSgKZB0HtTIOg9qrSgKZB0HtTIOg9qrQ0BQKOgrZwfP5VHYK87TmXKNI685BHXT99SOD5/Ko+gRtUpSsmi1uXr+BrisfgyOMW8QWQWUskMotvnN+GRWJUHMQlxwCYgOQJnTtW5ev4GmYdaA4O7lz3ZiQLp15RcuKD/wAtanFcKbtoOq23RLl83HIPhBsr4geQ0O/PLXoBwlozKW9d/Cuskkz8yfc1VcNbClAiBTMrlXKZ0MjY1ywQeLIpnbUZFlxuBW7hUcqWUMVnLImMwgkTzjT0J61aMBbyImRciFSqx4Vy/DA8uXSB0rPmHUUzDqK6nE1/9H2sjW+7XIxJKR4SWOZpG2pkkc5PWslrCopYqoGcy0CMxgCTHOABPkKyZh1FYcXjbdpc124iLMZnZVEnYSTFAZlQDYco+VBbA5f0ajfzkwf98w37a3/NT85MH/fMN+2t/wA1ASlKi/zkwf8AfMN+2t/zU/OTB/3zDftrf81ASlKxWMSjqGR1ZSJDKwKkdQRoavzDqKAupVuYdRV1AKUpQGO/8JqN7hfsL7CpK/8ACagMMpbNLMAokxJPyFbiuDLN4WlGyj2FZMx6mo8qy3QpYnUczsddRWvdx+IW4R3OZAxEqGEqSACCdyBJIgDoa1tJdExnPU+9Mx6moK7xbEZZXCMD4TBMkjvQpWCoiUkzOk7VlwPEb7OFuYchS7jPqIXMcpylddI6enKmxk3ExmPU0LGoPDcUxEfWYYzqZXMo0UGACCSZJGsDTSayJxK+Sn/85UHLnBJJAYJrOWPCWbTnlM5abGXcS9KUrJRSlKAUpSgFbGD5/KtetjB8/lUfQI2qUpWTRa3L1/A1dVrcvX8DWjxPG5BC7xJPJR1M1UrdEbo3nuAbkD1MVbbvK3wkH0M1yjYtCfFeSfNif3gEVNcFvrlyhkbWZVgd+o3rcse1WYjO3Rs4niVq22V2ynQ6hogkKCWiIlgN+dX3cdbVSxcQCoMeKC5AUQsmSWA+dRHafieGsDNeEv4Qq+MZlFxGMEaGCA3y861sTi8BZwzOoBtsQyiLmW5ctHOoBOnxL6HXfWscGyfTiFoj+0X0JAPxZdjruIrg/pmxtt+GuqupYXbBInUB2JX5kKTHlXQYPF4Ap+UjRZlm+tyq7ZSZ5TIUH0A6VoYBeG4uwWe0GVcrXLbd7cRMhbLmUyv6zGOckmnAPHbGF4U9q1nvXbV0Wl7zKtxg10hM05lYAA5vhiddNAWuxmD4X3TC1ecvbS64eCrXTnItWznQLJDpOUaBGmvT+z/Z7g17OlvDIzLdciVa4xTNIaSCMmsBTpA61L2Ox3Ci5AwNnfSbZIM76HSPI6VCnjFuxwp0UPde08WMxVLp1ykXh4kYbmdtSNDyMbcs4IWb+V3N5bzdxOYB7Ga2FL+DLmILmPDt6CvoQ9guGST+Q4fURogA9QBoD5jWsydiuGj/AMvwm53w9o7mdyu3ly2oDB9G3/deD/3C10tYsLhktIqWkVEUQqKoVVHRVGgFZaAxrdBYrOo3HT+prJWjZxVo3Sq/HBkxvlMEE9RGxreoBSlKAx3/AITXPYZ2RswU+kHUdK6G/wDCa0ZrcXRlkbbzG4GYGS0kwakybmcQdAANtIaNxOuw1qk0qy5C4Lgbneb6fDOXTTXad+U0sG5nMsADzy6eHQQJ061bSs0WyuHa74iTEjMJWdeg102GnnVtvPBDnnMRr4pO87eVVpShYpSlUgpSlAKHypSgNbBd5qbkaxA6HWRPMbH51I4Pn8q162MHz+VR9AjapSlZNFrcvX8DXnnbTtELeIa0EYlcpJzBRJUEESpnQ7iOe9ehty9fwNYrlhGILIpI2JWSPQxXTFOMJXJWcs0JTjUXR5Vb42xALFlB275Fu2z/APIqK6/KfWpngTo9+39WUYENA+ssuu2ZLgmNTzkTpM137AEQRI6EaVgsYG0gIS0qhjJASATpqQB5D2rtLUJppKjjHTSTTuzX43wS1iwi3wWRWLZASoLZSoJI10DH3qmJ4IlzDphrjM1tQgOsM62yCAxHUqJiNuVSWb19jVc3r7GvKesi7XA0XDNhVZhbIdRr4lRySVDHyYgE6xG9XcJ4LbwyPbsSqMxYKTmyMVAOUnWNAYM6zUlm9fY0zevsaAiOBdnbODLdxmAZVDAtmzMs+PXYnMZjTbQVJW8OAZG+s+c61lzevsaZvX2NAVpVM3r7Gmb19jQFaVTN6+xpm9fY0BYlhQSQACTJ9TGv7hWSqZvX2NVoBSlKAx3/AITXP4OwHLSCYE5RAJ16mugv/CagLVq4rBlGo9P410h0ZlhrIS6FHIj1EjasV5MaCSmVx9ZlQgD9dMhJEEgLm5jfWdKy2rD5wSDvJOlSBttmBDmBA3EgGJjTbQb9KsnRErIm+McQwVLYJ7wAiZUeLIdWMnReXPlFUK46R4U8L8v1kysPFLbyRppsNd6mBbPeZs5jbcTl36bT86WbZDElzBnWROm06dOlTf7ht95EJZxoAIIOWzbBUhTmu+MOSRB0lDvBiOc1S0caPiRIkmSZIJceFfEBoubQ9BryqWsIwzS5kidCvxecjfbypatlQQWnWYkEaySesz99N/uG00AMQyeIhG71fhCx3WYZvizScubXQ+Va+HbGKoDLbaF35sco38QA1nXnHLepmlXcKIe22N5ra2mI2OW0MqkN1N069FE6yJa1OUZozQJjQTGsann5mrqVG7FClKGoUVsYPn8qjsFZdZLtJMacgROo9RFSOD5/Ko+gRtUpSsmi1uXr+BrSxOMKZvhga7HQeetbrcvX8DXNdrsetq0+Z1XMcozEL5kSfT99VerLFXJK65MGM7bW7YzZWKgiSFmJ2kTzg1v4DtEMRbFyxDKSRJDaEbgjea86xnFsKLJtEr4hq5uWpzaGVluWgA6Vu/RPxNO7xFoupC3VcZWVjDrB2Jj4B71jFJt+0j0Z8eNQbg+j7rlHpGI4tbtuUclSFDSRoR/h5mIkkCBzqy/xyyv6xO3wqx3dE5DrcXz6TWrxO4neNnw6OAqCSmZnzHkSsZVIBOp2mNBOBcTbkZcFEktJtqDJzNJAHxZrI5/ZPSulHlsk141YO1wGCRoGOoidh5geulWjjtiQO8EmI0bXMuZQNNSRsN60bWOQEAYNgTr8CD7BGv8AlnoVHTTA2OtkAfkUE/CDbBgCyGGbwwNHZIE66c6USza4x2qsWLFy8CbgRC+VAdQFD/ERA8LA6nnXEt9NmHABODxAB2M24PLTxa1O9tcPnw2LsWsKM/csqMqAEkJbygGABIuXF3jwHzryvgKY5E7u3w1rj2s1nMysCpvP32UgwNZE8ipE7g1GinbL9NuHJgYS+T0Btk+2aprsd9JlniOIFi3YuoSjPmYoVhY08JP2q4HHcK4td7r/ALJVO6vreATulBKiMh8cwTqdenQRNfR/wLHjizYvF4VrSvacElkYZiLYAEMTrkPpUKevUpSgMK4hS5QfEBJ9NP41mqmWq0ApSlAY7/wmo3v1+0PepK/8JqBwFoMxEAmPCDoCfOK3FcGWbgvKdmFZKj7iBb0LsCPkeY96sxOAxOdjauhQ+YhCc8QLYBXNts3h0Hj5xWqRCTpUY2CxbKgF1UcK5f4WPizBP1Y0ldgPhO81ROF4kl814E5Aog5SNVOuWInK3iGvi0iKlLuOexKUqIt8LxctlvKJJkDxQ3dKoEvPMBvfrpvYGxdUMbrq8tAgRECCPcH+Jo0u45NmlKVCilKUApSlAK2MHz+Va9bGD5/Ko+gRtUpSsmi1uXr+BrzftZ2ZfF3bvjKqGJjNEsQIPwtA0PKvSG5ev4Go08Dw/eNc7qHcyzAuCxiJMHXSsz3bfYfJUo37R4tiuEWWTuxjbzc1X6vMQANzkDfERPlFa3Zvg13C3brW2IRrcDxeMkGYgACN69zucEw7b2p/z/xrXfstg2VlNiVYQwJuQR0OtYSy31VGnso0e3PF7+Gtr3KBs7gAqWNwFfGYQDxLlRgTOk1TjHG8QuBGIW3bm4qwEuMxHfQENvw+NpYGNPImunIEgxqJgxqJifuHtVoRdBl2MjTY66jpufeupg5vA8evnAHFNbtSisSpuMCRbkPmOXwvKnw69JqzsjxfE3sM5dEz2yV+sZkZnADfWLl8AysuuvWK6gosEZRBMkZdzvPrIoUXXw76HTcefWgOR7F8fxGKN0NbVQD3ilmYHLcnIqjL4k8J8fsKt7PdocTexl201tAsnXO2UCye7fujl+sliOkc67EATMaxExy6VaqKIhdttNvTpQGWlUzevsaZvX2NAVpVM3r7Gmb19jQGlh7103CGUBBmHmSDowMRBB9xyreq3N/UGrqAUpSgMd/4TUCmEcGQQCDoZ/8Ayp+8NDWn3TdDW4ujLRHWsIwYEkbzuf4VuNZBYNPTSW+evL0rL3TdDTum6GjdhcGMWVz5pMTtLbevry2qlqwoYkkkGdJb5azrpWXum6GndN0NSkWzDZsATJJJHVhDfj676VW1ZCgwZ26/PTb51l7puhp3TdDSkLLKVf3TdDTum6GqQspV/dN0NO6boaAsoRV/dN0NO6boaA08HhO7k5iSYk9YmDHp91SOD5/KsXdN0NZ8KhEyKj6BGxSlKyaFKUoBSlKAUpSgFKUoBSlKAUpSgFKUoBSlKAUpSgFKUoBSlKAUpSgFKUoBSlKAUpSgFKUoBSlKAUpSg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AutoShape 6" descr="data:image/jpeg;base64,/9j/4AAQSkZJRgABAQAAAQABAAD/2wCEAAkGBxMSEhUUERIVFhUXFBgYGBUYFhcWFxYVFhcYGRwVFhcYHSggGh0nHRQYIjEiJSorLi8uFx8zODMsNyguLisBCgoKDg0OGhAQGywlHyQsLCwwNCwtLDQsNCwsLSw1LCwsLC8wLCwsLCwsLCwsLCwsLCwsLCwsLCwvLC8sLDQsLP/AABEIALQBGAMBIgACEQEDEQH/xAAcAAEAAQUBAQAAAAAAAAAAAAAABQECAwQGBwj/xABKEAACAQIEAwYCBQkEBwkBAAABAhEAAwQSITEFQVEGEyJhcZEygQcjUrHBFBYXQpOh0dLwM1RikhVVcnOUovElNUNFU2ODsuEk/8QAGgEBAQEBAQEBAAAAAAAAAAAAAAECAwQFBv/EAC8RAAICAQMCAwYGAwAAAAAAAAABAhEDBBIhMVEFE0EiYXGB4fAUkaGxwfEjMtH/2gAMAwEAAhEDEQA/APcCaT5fdVG5ev4Goi/hsWLrtbuJkZkhWJ8KqozCMp1JnaPnyAl83l91M3l91ReDw2JhlvXFIKAKVlWzgCWJAG7TtyjznAuDxi/BdQg5ZzlmIIW2DlJHMi57jaTAE3m8vupm8vuqMwtrFZvrHtlMrCFBnMWMGYGwyj3rVt4HGIBlvI5yjMXLEZvHMDKdPEusycvsBO5vL7qrPkf3VE27WMzCXtlc6ac8gHjE5BrOo05cpqXoCk+R/dSfI/uqtKApPkf3UnyP7qrSgLZ8vupm8vuo40MVFWcPihlBe3AKz8TEqCZ1bmdPLpFASuby+6rqiruFxBuEi4oQupCyQVVQQRt4s0g+RHOpWgFKUoBSlKAUpSgFKUoBSlKAUpSgFKUoBSsWJvhFLNsB7+Q8ztWHh+L7wGQAymCBqNuXluPlXJ5oLIsbfL5/I0oPbu9DbpSldTIpSlAWty9fwNULeYqr8vX8DXlnGv7e9/vrn/3NefUZ/KSdWdMcN7PUs3mKZvMV4039df3VscKM37P++t8v8Y0rzLX262/r9Dq9PXqbPaTt7xNOJ3sFgrOGuZCuQOrZyDZS6xLG8i6Zj02qLsfSLxtiAMJYEiczYe+qZSCQ2c3og5TB2PKtvtp2J4ieI3cZg2Qd7cRVIcKyA2bdos2YRBKkaSfKrfzN42RlOLtBSoB0t6KrQBonJddOQjyr6J5jXX6ReNm+LAwuH7wuUA/J78EgqC099GQZ1ObaGB51TDfSNxt4jCWFBAOd8NiEQBvhJZrsAGIE7mr37DcZ723d7+13ioLYbRoUsbpLBlK6PrMbhY2EWXuwHGLlsq2JtFcoGTMozDecwXUyASxMmedWgX2fpC42+fLhsLNtriOvdXcytaQOy5e/kmGERMk1is/STxtnW2uEsZ2XMqnD3lLKWVMy5rwkZmUadazYb6P+MJ3j28XaVmuszZYBdnhXuCEgEgeW3I1aPo/4wXW5+U2g9tQinwyEV0cKAEiAVUgH7AG1AdR9FfbTFcSbFLiVsqbIs5e7R0/tDdDBg7tt3Q6c69Ag9a4T6MOxN7hpxJvXLT98LMC2CAvd97MggAf2oiOld5UBSD1pB61WlAUg1WsFoPmbMRl/VHMdZ0rPQClKUApSlAKUrWsY1Xd0G6RPn6eh0rLnFNJvr0Kot20bNWu4G5A9epqj3lG5Fcz2n4kphdcoOp2lj08lEn/pXl1etx4IN2m+18nXBgllmoo6mlRnCuJh7a52AcaHzj9b571fiMeV2gjYEGdeh6HypLX4Y4vNu17uX80R4ZqW0y8TxfdWy3PZR1Y7D8fQGtPgGNLhkdszLrJ3ZTz+Rke1QnFeKi6ARqROXeATpJqM4fjzZYGTpMHqDup+etfGl4u5alTjexKq9Xfr+32z6WPQN4Wmva+/v+j0QmrTdHUVzuC4y+I8CWwwYakzAXqSIjyqvE7Fy2ImQdEdtdfsv5+fP1r26jxLIsXm4YWvW74+nfseL8K1LZN0zNx7EyVAYZV8R11LDb5Df1iongnGArliDE5WA1OXdWj+tzUfevswIYwRoREfiajb10oSwMaR618B6rLkz+e37Xp2+HwPtYdFF43jZ6Vb4pZba6nzMffW0jgiQQR1GtcBwPh17EfGAq8zB0HzJ8XlXdYLCJaQIggD3J6nzr9NodTnzq5xSXdWfH1enx4XtjK39+pnpSlfRPGWvy9fwNeR8eD/AJRehhHfXNwTAzH8a9cbl6/ga824rwHFNfustlirXXIMrqCxIOp2ivFrVJxVKzvgaTdnMZLu2dNvsmfvrb4Qr/lNiSMvfW5AGs5x15aVIns1jP8A0G/zL/Gtjh3Z7FLdtM1hgBcQkyugDgk7+VeCMMlr2X+R6HKNdToO3GHxj92MGWbXOUhAoNohlbORMlohSTMcoNTVqzcayga47syjMWRUnMJMqB4Y2j796kxUVxHtLg8O/d4jF2LTwDkuXURoOxhjMV9w8Bs5HyfG2b0X0jbbzph7TKhGZhGgACmANo01qN/Pbhv+sMJ/xFr+an57cN/1hhP+ItfzUBI4OywBBYjnsu7akzG8zVMJacMSzGDrsup0GummkbVH/ntw3/WGE/4i1/NWzw/tNgsQ/d4fF4e68E5Ld1HaBuYUzQEtSlKAUpSgNHB4e4HZneQQRl5b6N5GJmt6lKAUpVDQAmoHHdpLa3EVTIk55EQPnsdZ+UVOE1zHGuBPeus4AAIEQRqRzOlePW+ftXk9b+/+fM9OlWFz/wAvQ3cfxJzbNzDnMg0MLBHUjMNflXLYXib27mdfETMa7A7+ogA/Ka6psPe/JxbyrOULAMbecVCns24AhVkf4zrpEGRFfL1Wk1E8inG3xfXo+y54Pdpc2CClGa9a+XvOgs4e5dtzegMR4YEFR/iP4cq4zG+EkM0xsSeR1967O3bv5BLLmyiRHOOtQycHuyW7u2CRGrEnQRuBWtb4e8rh5a5rlv5Vfv6nPS6qOJycunol/BGcBwXfXAC5C66eQAPPnrpXdJh0CZAoCxEf1z865jA8GvW7gKqiiSSVPUR8MVM3cLcgxc1jTTnXr8P0zwwkpx5/dGNdnWWacXx/JynESocRuwJgaltYBgc4qPZQXVXBEnY6TofcTXRrw3EGPDbWABqxJgeYWrb/AAi+dYtn5ka/Na+RDwnNt3cJ9j2w8QhH2f1J/g6ItlMoAlQT5kjWsfHrgNkrzZlA/wAwM/8ALWtw/hzi2odsp6AyBqdJrFxDh13wm2Q8HZmy8t9jX3MsZ/hXCEedtV8T5cWvO3N8XZz2MzNccKpMQJOi7dee/Kaj8TZdWWVkZ11XUbjfmK6lOHYjclAfUn8Ksv8ACbx18BPUEqT66QfnXyI+D5FC7V9vr9D6ePxNRdVwTnAWHcJHn75jUhmqH4LhLiWwLkAydAZFSir519/TxccUYyXKSPj5mnkk13M1KUrscy1uXr+BqJfi0EjJsSPiNSzcvX8DUBgwO/E/ab31j99ailzZGbpxlyJ7kx/tH7qx2uKywGTcgfEeZrbTve9M/wBn8v8ArM1EuB3/AIdu8H3itJJkZJ3eJ2VJDORDZSxzBA0ZoznwzHnXif0m3rB4yDehrXcJmnOROS4FnJ44z5ZjpXqfaLjGEw9wLdU5ncZ5W4FyFSrXRplYgQDEnWo/tgnDTYVr+HDlirpmtXULEEaZyBHhmVJEidNawU8hvDhBkhr6zplXMADmhmXOrEKBDKCxJkhogTiw+K4ebrO9vKj2FPdjvGFvElpZV5hRsNSI+Yr3DB8F4cym9bw6srFWWbLKspOXKCg0knU6HqYFbmH4JgQA/wCS2xl/9kkA5Y6a6c/XrQp4JjjwvOjWXulTiAbiMCALBEkKAu86aNPqINTv0YtY/wBNTh5Fnu7pSSxYLkB1kAzM/wATvXsK8LwdxfHhbWhkgWem3wrr6VXhPDMIjTaw6IwkBlQg5TP60aTmPOoDctcVsMA3egBhmGYlJB5gNB5VuWyrAFTIIBBDEgg7EGdRWsnCrI2tjWdZM6tmJmZnNrO81tWbQRQqiFUAAdANhVdArk9fc0yevuaupUBhtXFYkAklTB30PTX+tqzVo4DGW7jN3Y5AzEBgZ584JPvW9QCqGq1Q0BbSq0oC2KRV1KAtiqRV1KAtikVdSgLctMtXUqFLctMtXUqgty0y1dShC2KrVaUBfSlKAtbl6/ga5e6YYkfaP311DcvX8DWm3DrRJJB9zWoyojVmF+JjupHxnSOh61FYb41/2l+8VNf6NtdD7tVy8PtAggGQZ3PKtKSRGma/GOz9nFEG+C2VWCjMRkLES6x+t4RB5R5msnFOD2sSqLfBdVObKTAZspWWjeJOnU+Vb+amauZo18LglS2toElUAUSZOVdgTz0A9qzCyMpXl/HkKhu1HavD8PVGxJcC4xVcqFtQJ1jbSud/S/wz7d79k1Ad2loLMaTVLVgLt0+7nXDfpe4b9q9+xan6XuG/avfsWoDvqVwP6X+Gfavfsmp+l7hv2r37FqA76lcD+l7hn2r37Jqfpe4b9q9+xagO7t2gvwgD0EedX1wP6XuG/avfsmrteG41L9m3etzku20uKSIOV1DCRy0IoDZqhqtKAtJq3OOo96X/AITXMLbxgBGZDJMMSNFIgCI3Gp57DTUxUiHT5x1HvTOOo965/u8SbdwFgGy/VkACGjdjJB13ER61YtvFKxAZCmckEjM2Us0CJURly85HnVoWdHnHUe9M46j3rnQuKKOCUVu7ISBPj5MSduekEba6a2JaxaswDI65pDNoYyKIC/qnMDGpBnWOcoWdLnHUe9M46j3qAtflOYZsmXNqIghNYOaTJ2kZd51ipGrQs3s46j3pnHUe9aNKULN7OOo96Zx1HvWjSlCzezjqPemcdR71o0pQs3s46j3qoYHY1oVsYTn8qlCzapSlQpa3L1/A15l2h7b37V/F27F629y0PBZIRSbmcDuyWjQW4uT+uWyqQVM+mty9fwNeYdoPows4rF3rxxlsNduj6s2LblX7vNkktJOQZoPLWIoDieK/SzxJLoWzdTI0f2mFKMkmCGAmQOqzI89K6PD/AEjYk2na5fW2Fe0qO9pLTXEYxdc2iWKZPiBOjfAAWM1H3OweGU643aQVGCtAGeZh/Krbv0eYTuwzY5VDZ1BOCs5pRMx3foRtzjmdcxnGb2xds3PHKEd0lSPY8fxXunym2SIUyCJhnVPh6y4rGeP2zae4gZlQidCuhMFtRJA1JgE6bHSdDtp2gbB2wwtk5mUB5XKDOYqQddVVoIBpxjj7W8GcR+TsAy6S1slM0C27idRJXaSJHy3wczgvpw4imIs2VtZibd25nORoQZCJJiIkMJ/wN0NcuvHbVxWjhty4ly9n3JXN9hStuCPCy9dWIggEez4PtAXwf5UcOxULmIzJLKoOZwCfhBDaGDvp1w9i+K/lOHVhhwBa8IIyKuYCItqPhhSBsN6A8WtXUW5dz8Ku+O7mRO5INte7K5ArIZ8RD5diQJ00rPb4pYDDNwXTNoO7adUyBScgL/WLcOu+266e/YW+XmVnWQZG3Ifuq3D3iXIyactvDG/rrUKfPnBeJi1Ztq3DWuQ6Mz91GZkfEMjZxbktF0LJJ0skDcxu4bE4dkM8Hu94O7yqmHZw6q6sxbwSPAYJHxZxMgiPoTux0FVCigPnfg9zuVuBuDYpy9y4ZNhzFl9rOtnUbeWkgCr7N1AVP+gb+gt6GxcZTlYlwQ1o5pBgE6nnMV9DUoD5ixGGvthUsDh2IFxHJ778mfMVL3WKaW5UfWJoDHgr6D7FWmTh2CV1KsuEsBlIIKsLSAgg6gg8q3MPjWa4VyEKJGb/ABA9OhBBmt2gK0pSgLL2xrwq12sx31gfFkRJzC1YLbqQlte68RysAQdZJ10191vbGvBgLBIZghZW0cESDM6y4g7jSszybFdFj5d3OSXxJPgnaPHPi7Fp8Qty2bygsqWYuJABVsq+FvGh0I0kEAjXusVx4K5UWSQLgXNsGWHzOCRHhZCDr5zXn3Z4WUxljuwkteBMv4pJ3CyZ38q9dN1s4AVY0Hkc0QSY0Om3nWseVSV0Zlsf+kk/gRmH4xbd1QW3liRJVcoIXNqZkdNpB3isZ40i/wBpaYGX+EBgFRnUsSYP/hk6AwI6gVMi63eRkWNvKRrMxvHLyqli65cjIsctTHh0MHLrrXTcuxNrIhON2zAFq7JjTKgMs2QDVuvPbQ1vYHELdQOqkAzoywRBgyPUVsYe+xzEou2YSY06DTUab+dUtOxBzKBrvsdZIERt5+VTchTK5B0HtTIOg9qrSgKZB0HtTIOg9qrSgKZB0HtTIOg9qrQ0BQKOgrZwfP5VHYK87TmXKNI685BHXT99SOD5/Ko+gRtUpSsmi1uXr+BrisfgyOMW8QWQWUskMotvnN+GRWJUHMQlxwCYgOQJnTtW5ev4GmYdaA4O7lz3ZiQLp15RcuKD/wAtanFcKbtoOq23RLl83HIPhBsr4geQ0O/PLXoBwlozKW9d/Cuskkz8yfc1VcNbClAiBTMrlXKZ0MjY1ywQeLIpnbUZFlxuBW7hUcqWUMVnLImMwgkTzjT0J61aMBbyImRciFSqx4Vy/DA8uXSB0rPmHUUzDqK6nE1/9H2sjW+7XIxJKR4SWOZpG2pkkc5PWslrCopYqoGcy0CMxgCTHOABPkKyZh1FYcXjbdpc124iLMZnZVEnYSTFAZlQDYco+VBbA5f0ajfzkwf98w37a3/NT85MH/fMN+2t/wA1ASlKi/zkwf8AfMN+2t/zU/OTB/3zDftrf81ASlKxWMSjqGR1ZSJDKwKkdQRoavzDqKAupVuYdRV1AKUpQGO/8JqN7hfsL7CpK/8ACagMMpbNLMAokxJPyFbiuDLN4WlGyj2FZMx6mo8qy3QpYnUczsddRWvdx+IW4R3OZAxEqGEqSACCdyBJIgDoa1tJdExnPU+9Mx6moK7xbEZZXCMD4TBMkjvQpWCoiUkzOk7VlwPEb7OFuYchS7jPqIXMcpylddI6enKmxk3ExmPU0LGoPDcUxEfWYYzqZXMo0UGACCSZJGsDTSayJxK+Sn/85UHLnBJJAYJrOWPCWbTnlM5abGXcS9KUrJRSlKAUpSgFbGD5/KtetjB8/lUfQI2qUpWTRa3L1/A1dVrcvX8DWjxPG5BC7xJPJR1M1UrdEbo3nuAbkD1MVbbvK3wkH0M1yjYtCfFeSfNif3gEVNcFvrlyhkbWZVgd+o3rcse1WYjO3Rs4niVq22V2ynQ6hogkKCWiIlgN+dX3cdbVSxcQCoMeKC5AUQsmSWA+dRHafieGsDNeEv4Qq+MZlFxGMEaGCA3y861sTi8BZwzOoBtsQyiLmW5ctHOoBOnxL6HXfWscGyfTiFoj+0X0JAPxZdjruIrg/pmxtt+GuqupYXbBInUB2JX5kKTHlXQYPF4Ap+UjRZlm+tyq7ZSZ5TIUH0A6VoYBeG4uwWe0GVcrXLbd7cRMhbLmUyv6zGOckmnAPHbGF4U9q1nvXbV0Wl7zKtxg10hM05lYAA5vhiddNAWuxmD4X3TC1ecvbS64eCrXTnItWznQLJDpOUaBGmvT+z/Z7g17OlvDIzLdciVa4xTNIaSCMmsBTpA61L2Ox3Ci5AwNnfSbZIM76HSPI6VCnjFuxwp0UPde08WMxVLp1ykXh4kYbmdtSNDyMbcs4IWb+V3N5bzdxOYB7Ga2FL+DLmILmPDt6CvoQ9guGST+Q4fURogA9QBoD5jWsydiuGj/AMvwm53w9o7mdyu3ly2oDB9G3/deD/3C10tYsLhktIqWkVEUQqKoVVHRVGgFZaAxrdBYrOo3HT+prJWjZxVo3Sq/HBkxvlMEE9RGxreoBSlKAx3/AITXPYZ2RswU+kHUdK6G/wDCa0ZrcXRlkbbzG4GYGS0kwakybmcQdAANtIaNxOuw1qk0qy5C4Lgbneb6fDOXTTXad+U0sG5nMsADzy6eHQQJ061bSs0WyuHa74iTEjMJWdeg102GnnVtvPBDnnMRr4pO87eVVpShYpSlUgpSlAKHypSgNbBd5qbkaxA6HWRPMbH51I4Pn8q162MHz+VR9AjapSlZNFrcvX8DXnnbTtELeIa0EYlcpJzBRJUEESpnQ7iOe9ehty9fwNYrlhGILIpI2JWSPQxXTFOMJXJWcs0JTjUXR5Vb42xALFlB275Fu2z/APIqK6/KfWpngTo9+39WUYENA+ssuu2ZLgmNTzkTpM137AEQRI6EaVgsYG0gIS0qhjJASATpqQB5D2rtLUJppKjjHTSTTuzX43wS1iwi3wWRWLZASoLZSoJI10DH3qmJ4IlzDphrjM1tQgOsM62yCAxHUqJiNuVSWb19jVc3r7GvKesi7XA0XDNhVZhbIdRr4lRySVDHyYgE6xG9XcJ4LbwyPbsSqMxYKTmyMVAOUnWNAYM6zUlm9fY0zevsaAiOBdnbODLdxmAZVDAtmzMs+PXYnMZjTbQVJW8OAZG+s+c61lzevsaZvX2NAVpVM3r7Gmb19jQFaVTN6+xpm9fY0BYlhQSQACTJ9TGv7hWSqZvX2NVoBSlKAx3/AITXP4OwHLSCYE5RAJ16mugv/CagLVq4rBlGo9P410h0ZlhrIS6FHIj1EjasV5MaCSmVx9ZlQgD9dMhJEEgLm5jfWdKy2rD5wSDvJOlSBttmBDmBA3EgGJjTbQb9KsnRErIm+McQwVLYJ7wAiZUeLIdWMnReXPlFUK46R4U8L8v1kysPFLbyRppsNd6mBbPeZs5jbcTl36bT86WbZDElzBnWROm06dOlTf7ht95EJZxoAIIOWzbBUhTmu+MOSRB0lDvBiOc1S0caPiRIkmSZIJceFfEBoubQ9BryqWsIwzS5kidCvxecjfbypatlQQWnWYkEaySesz99N/uG00AMQyeIhG71fhCx3WYZvizScubXQ+Va+HbGKoDLbaF35sco38QA1nXnHLepmlXcKIe22N5ra2mI2OW0MqkN1N069FE6yJa1OUZozQJjQTGsann5mrqVG7FClKGoUVsYPn8qjsFZdZLtJMacgROo9RFSOD5/Ko+gRtUpSsmi1uXr+BrSxOMKZvhga7HQeetbrcvX8DXNdrsetq0+Z1XMcozEL5kSfT99VerLFXJK65MGM7bW7YzZWKgiSFmJ2kTzg1v4DtEMRbFyxDKSRJDaEbgjea86xnFsKLJtEr4hq5uWpzaGVluWgA6Vu/RPxNO7xFoupC3VcZWVjDrB2Jj4B71jFJt+0j0Z8eNQbg+j7rlHpGI4tbtuUclSFDSRoR/h5mIkkCBzqy/xyyv6xO3wqx3dE5DrcXz6TWrxO4neNnw6OAqCSmZnzHkSsZVIBOp2mNBOBcTbkZcFEktJtqDJzNJAHxZrI5/ZPSulHlsk141YO1wGCRoGOoidh5geulWjjtiQO8EmI0bXMuZQNNSRsN60bWOQEAYNgTr8CD7BGv8AlnoVHTTA2OtkAfkUE/CDbBgCyGGbwwNHZIE66c6USza4x2qsWLFy8CbgRC+VAdQFD/ERA8LA6nnXEt9NmHABODxAB2M24PLTxa1O9tcPnw2LsWsKM/csqMqAEkJbygGABIuXF3jwHzryvgKY5E7u3w1rj2s1nMysCpvP32UgwNZE8ipE7g1GinbL9NuHJgYS+T0Btk+2aprsd9JlniOIFi3YuoSjPmYoVhY08JP2q4HHcK4td7r/ALJVO6vreATulBKiMh8cwTqdenQRNfR/wLHjizYvF4VrSvacElkYZiLYAEMTrkPpUKevUpSgMK4hS5QfEBJ9NP41mqmWq0ApSlAY7/wmo3v1+0PepK/8JqBwFoMxEAmPCDoCfOK3FcGWbgvKdmFZKj7iBb0LsCPkeY96sxOAxOdjauhQ+YhCc8QLYBXNts3h0Hj5xWqRCTpUY2CxbKgF1UcK5f4WPizBP1Y0ldgPhO81ROF4kl814E5Aog5SNVOuWInK3iGvi0iKlLuOexKUqIt8LxctlvKJJkDxQ3dKoEvPMBvfrpvYGxdUMbrq8tAgRECCPcH+Jo0u45NmlKVCilKUApSlAK2MHz+Va9bGD5/Ko+gRtUpSsmi1uXr+BrzftZ2ZfF3bvjKqGJjNEsQIPwtA0PKvSG5ev4Go08Dw/eNc7qHcyzAuCxiJMHXSsz3bfYfJUo37R4tiuEWWTuxjbzc1X6vMQANzkDfERPlFa3Zvg13C3brW2IRrcDxeMkGYgACN69zucEw7b2p/z/xrXfstg2VlNiVYQwJuQR0OtYSy31VGnso0e3PF7+Gtr3KBs7gAqWNwFfGYQDxLlRgTOk1TjHG8QuBGIW3bm4qwEuMxHfQENvw+NpYGNPImunIEgxqJgxqJifuHtVoRdBl2MjTY66jpufeupg5vA8evnAHFNbtSisSpuMCRbkPmOXwvKnw69JqzsjxfE3sM5dEz2yV+sZkZnADfWLl8AysuuvWK6gosEZRBMkZdzvPrIoUXXw76HTcefWgOR7F8fxGKN0NbVQD3ilmYHLcnIqjL4k8J8fsKt7PdocTexl201tAsnXO2UCye7fujl+sliOkc67EATMaxExy6VaqKIhdttNvTpQGWlUzevsaZvX2NAVpVM3r7Gmb19jQGlh7103CGUBBmHmSDowMRBB9xyreq3N/UGrqAUpSgMd/4TUCmEcGQQCDoZ/8Ayp+8NDWn3TdDW4ujLRHWsIwYEkbzuf4VuNZBYNPTSW+evL0rL3TdDTum6GjdhcGMWVz5pMTtLbevry2qlqwoYkkkGdJb5azrpWXum6GndN0NSkWzDZsATJJJHVhDfj676VW1ZCgwZ26/PTb51l7puhp3TdDSkLLKVf3TdDTum6GqQspV/dN0NO6boaAsoRV/dN0NO6boaA08HhO7k5iSYk9YmDHp91SOD5/KsXdN0NZ8KhEyKj6BGxSlKyaFKUoBSlKAUpSgFKUoBSlKAUpSgFKUoBSlKAUpSgFKUoBSlKAUpSgFKUoBSlKAUpSgFKUoBSlKAUpSg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8" descr="data:image/jpeg;base64,/9j/4AAQSkZJRgABAQAAAQABAAD/2wCEAAkGBxQTEhUTExIVFRUXGBgYFhYWFh0XGBceGBwdGBgfGhoYHSggGBslHBgYITEhJSkrLi4uGB8zODQsNyguLisBCgoKDg0OGxAQGjQkICY0LCwsLCwsLCwsLywsLCwsLDQsLCwtLDQsLCwsNCwsLCwsLCwsLCwsLCwsLyw0LCwsLP/AABEIAJQBVQMBIgACEQEDEQH/xAAbAAEAAwEBAQEAAAAAAAAAAAAAAwQFBgIBB//EAD0QAAIBAwEEBwYFAwMEAwAAAAECEQADEiEEBRMxIkFRUmGS0QYUMmJxoUJykbLBFYGxIzPwJEPC8TSCov/EABkBAQEBAQEBAAAAAAAAAAAAAAABAgMEBf/EACoRAQACAQMCBQQCAwAAAAAAAAABAgMEESESMRMiQVFhFHGB8KHBMkLx/9oADAMBAAIRAxEAPwD9k2jaGyIBiPCZ66j47977Cvl/42+o/wACsPe28msXSSZttYuMiwNLlsjSYk5Bhp8tBu8d+99hTjv3vsK5+3vlrTWbN1TcYm1bu3AeVy4s6qqwBPaQewGq+x+0RWyzXFLsiXrpIIWQl5rYWANDEa+FB1HHfvfYU47977Cud/rzjizaUlbrW7ai4ZYKgck9AmfoDz6omrGz76Lts+FqVvoHBLwyLjkSy4xAkLOWpYUG1x3732FOO/e+wrmdm9ootKxVrkIbl1iVUqvENsEACGOh000XnPOd/aIKzZWyED3kzDSSbKG4ejHIqDGvP9aDf47977CnHfvfYVlbm3rx56BQgKeZKkOJEMVXpCNR1aamay7/ALRkMLpQixw77ASCzm2yoDy6Gs6SdDr2UHU8d+99hTjv3vsK5xvaBybYSyJa4yNk7BYFviSjFOkOrkIII8aite05Fuy72gS622fBycBdbBDGP7ivgTQdRx3732FOO/e+wrntq363TC24H/UKlzIHpWFJJKRoJGmp5ax1x7JvpgDlLtjswVSQoLXUZjGKljOJMQfADWg6Xjv3vsKcd+99hXM2PaUvDcIC3wDdOTwwYXOHjqsRkOfjy6q0d2b1F1LjMhQ2mZXBk/CA0iVUkQRzAoNXjv3vsKcd+99hXKj2jYMXdIRrVhrdvIHW6zAFmCyNIkQYjSaubLvZrl6wACist/NCOZtlQCCQCV1JB0kHlQb3HfvfYU47977CsXad+qjMrW2lC2UH8C2+JmNNRyWO086gs+0eSg8E5F7SAZHE8b4TmUHKNRGnjQdDx3732FOO/e+wrl9t9omNlzatkXBavOekCLfCY25ErFzpCQCBpz7K9Jvq4L2EZA3sGLEDBRYW8cAq9LmTr16cuQdNx3732FOO/e+wrnT7SwoJsmWFprYzHSW8/DUkx0SDqRrp1mprG/g142eGdH4bMCWhwuR0xAw6spBnqFBucd+99hTjv3vsKjqB9phmB0VcQTrMuYA+mo/Wgt8d+99hTjv3vsKzdp3kFaApYcjAJM5i2dI1ia+tvNBzy5n4VZgIYpqQNJIj1oNHjv3vsKcd+99hVOxtiuYE8mJkEEYkKQQR2mnvBJuKEMpjEsAGyE8xMD6idOVBc47977CnHfvfYVSs7XNs3GGIEzByEDrUwMgeoxrXhd52+vJYmSyMoGK5kEkaHHX6UGhx3732FOO/e+wrMXfNoiQxPSx0BmYn/BqZdrllECGZ065ySe0dit+nXQXeO/e+wpx3732FR0oJOO/e+wpx3732FR0oJOO/e+wpx3732FR18aYMc+qgk94bv/YV947977CsDeG1KHQKx+Elu0nkBykNkZmZ0jlW1bmBPOBP16665MU0iJ90iWhst0sNeYMUqPYPhP5j/FK5Kr3/AI2+o/wKq7ZsNu7jxEDYsHWZ0YcjpV25aBdpAOo/wK+cBe6KDPu7qss/Ea2C8q0yfiX4WgGMhymJjSo7u5LDAKbQIAYRJGjtkwMHUFtYPXWpwF7opwF7ooM27ueyxJNvUnInJhrGJOh0ldD2jnNLe57KlSqYlVVFxd1AVdVWFaCo7DWlwF7opwF7ooM07nsQo4SwnwjWIyzgiekMtYMiak/p1qZ4azkz9vScYuYPapINXuAvdFOAvdFBT2PYktSLa4zE6knTQCWJMAchyFQDc1iWPCWWDgzJEPq4AJgAnUwOetafAXuinAXuigzxuu0ABhybMHJi2URJYnI6aanlpyqH+g7PoOCIAAAlohSWUROuJJInl1RWtwF7opwF7ooMJdwA3zddlYHidEIV/wBwBWyOUHSdQoJ0kmKttuiyf+2PwagsCOGCqQQZEAkadtaXAXuinAXuigy/6JYxC8FQoUqAJAhjkRAPLLXwPKKsbJsNu0GCJiGOTak5EiCSWJJJAGp51c4C90U4C90UGXb3JYUEC0ACFB1bkhlADMrieURHVU9nYLalSqAFAwU6kjMy2pOpJEkmTV3gL3RTgL3RQVG2NC5uFFLlcCxEkrzxPaKit7qtKABbGjKwksSCnwakk9HqHIVocBe6KcBe6KDLvblsMMWtAjp6SRPEOTgwdQTqQdJqU7stTlwxOYeQSDkFCAyD3QFjkRzq/wABe6KcBe6KDNTc9gAgWlglT1/gOSRJ0AbUKNJ6ql9wt8Ti4DOZmTzjGcZxyjTKJjrq7wF7opwF7ooI6gu7KrFp1DABl6jGoMjUEeB7OyrfAXuinAXuigo/0+3GOOn1aeeXxTM5azM17GyJr0Rrz597P92tW+AvdFOAvdFBXSwoOQWCZ1/MZP6nWormwI2cqTmIfpNBA5aTA/tFXeAvdFOAvdFBVTZlC4QSpmQWZufixJo2zIeag6k69pXA/wD50q1wF7opwF7ooKH9Mtxji0TMcRz/AOWo8OVSDZgCCNILEDqlpk/XU/qat8Be6KcBe6KCOlScBe6KcBe6KCOlScBe6KcBe6KCOlScBe6KcBe6KCDhCcsRPbAn9a91JwF7opwF7oq7zIm2D4T+Y/xSvuxLAYDvH/ApUHg/E31H7RVbadsCHHF3aJhFkgcpMkAa/wB6sn4m+o/aKq7VsWTZLce20QSmPSHMAh1YaGdQAdedBHf3vZQMS4hAS8ESsCekJkHwqYbdamOKk45fEPhiZ+kazUN3dSMpUloPE69f9T4tSP8AnjVdtwWy5cs5LAhpCdIlcC3wSGI7CB4VRo7NtK3JKMGAjUEEGQDpB7DUtRWbAUsRMuQT/ZQgj+yipagUpSgUpSgUpSgUpSgUpSgUpSgUpSgUpSgi2raAi5EMdQAFEkljAAH1NeNn21HEziQYKtoyknEAj8wIHb1V62zZVuLg4lZUkduJBH9tKrXN0pkpUsgUICiYhWCMXSZUnRiToRM6zQer297Cgk3UhWVWhgcSxxE66a/4NTHbbfSHEToCX6Q6I7T2Cq77qQgAM6kAYsIkQ/EB1UgnIdYIqs3s+gLsjEM0lZC4oxYOSDhl8QmCSPCirx3nZhW41uHJCnMQxGhjXXXSvXv9uQC6qWLKoLAFipxMCdday33LdKqOP0iW4rYrLhnzgDGO3ljVx9zoTIZwCSXUFYeXNwBpUkAMxjEg66k1UaFKUqBSlKBVXedpmtMqzJgdE4nmJgyI0mrVQbbfKIXC5ARkACTHXAHMjsoMvi7SgboMxPEAjE9IYhG1OiEBjHVNe9pXapYq5A/1Sq4WyBjHCEkSc9Zk/pXm7va4Lq2jb+JOkQD0SULaGdQIAmOfXXg70ucMoFPFw6JKsSf9DMMdI/3JWO0VVfbt7bOJchRjg3DgAicejzE5ZcwWirFo3xeCksyDSSqBSuPxEiGFzPTECI6uuq9vfT8S2mAYMss4VgAcSZEmSukcuvnXnZt8XWXPAHS4QEDAQoTHMMuSnpMYBmB26AifblvNeQAPgGBEBcPhMlmJyDT1DTlWjsQbhpkIbFchzgwJ6z11ltvW7hkttWgXGJAeHFvE9DSZbIgT1qedaex3CwaZ0dwJ7FYgdQ0j/wBmnoJ6UpUEmx/i/N/Ar7XzY/xfm/gV9oIW+JtDzHUT+EdlfZ8D5T6VPZ+J/qP2ipaCnPgfKfSk+B8p9KuUoKc+B8p9KT4Hyn0q5Sgpz4Hyn0pPgfKfSrlKCnPgfKfSk+B8p9KuUoKc+B8p9KT4Hyn0q5Sgpz4Hyn0pPgfKfSrlKCnPgfKfSk+B8p9KuUoKc+B8p9KT4Hyn0q5Sgpz4Hyn0pPgfKfSrlKCnPgfKfSk+B8p9KuUoKc+B8p9KT4Hyn0q2rSJGooWA6+fKm4qT4Hyn0pPgfKfSrlfAw7eXOgqT4Hyn0pPgfKfSrbNGp0FfRQU58D5T6UnwPlPpVvITE69lfaCnPgfKfSk+B8p9KuUoKc+B8p9KT4H9D6VcpQU58D+h9KT4H9D6VcpQU8vBv0PpSfBv0PpVylBTnwP6H0pPgf0PpVylBTnwPlPpSfA+U+lXKUFfY+Tfm/gUr3Y5t+b+BSgWfif6j9orJ3li+0C3dcpbFrNIuG3k2UMZUgnEY6THT1nSNaz8T/UftFNo2dHADorgGQGAYA9uvXQcvs+/rwW30rZAFkNmDndF65grKQQB0RPIyW/DGo+0l7GQLTF1tsmKkm3xXKw4LjPEDtWTPKtzbd0JdupcZm6MdDo4nE5DmuS6gHokTiJmK87FuO3bNwkm5xNG4gU6STBhRlqTq0k9Zqjn7m99pbJhdt2//idEplGV9rdwyLkQwHLWJiZE1r7u3u738G4eLG8FVZzTgvwyXMwwbnyWNB0udax2S2RBtpGOMYj4ez6aDTwr0lhQxYKoZoyYAAmOUnrim67sO/vp14zzZxt8QLaMi4TbE5EyQVPOMRA1k1Uv7+vqHUGwzWxdZnCtg4tJbuwq5ypIuFZyaIn5a6YbOmRfBciILQMiOwnmRXy3sqKAqooUAgAKAADzEdh66QOSXet601987ZOV250w8FLQQC2o4kKxy+MD/wCpq1tO/b4DFeEAPeGAZWJx2cgEEhxq0nX8PYeVdG+yoYlFMHISoMN2jsPjXo2V7o6+ofi+L9eunBvDmtq3/fUFYQ3MwAwQlQpt8UAqbiyY6OWQ7Y6q0N5b0dbFt1wS5cxADDiCSpYgBWUOYB/EBGvgdO7sqMCGRWBiQVBBjloeyvV6wriHVWHOGAI05aGpKOP2bfjMUvs4VSguMCx4Y/6YuZiejOvI1q7n31ce1fa4AWskjorhl0Ff4c3xPSj4j/Fbfu691f0HZH+NKWLCoIRVUdigAfoKszurkRvu8peHt3Gd7YBRSyIOEbnwG6NTEfH1zHVVse0N3NSyoEZAcB02LG0bscRWgHQiCkEa5agVve4WsSnCt4nUrgMSefKIqT3dMs8FziMoGUdk848KIwk3re/0lz2d2uPqUDQq8NrsFc5y6MBp1mYERVbZd8XXVMHslPd1e4mLZpNrMKLnFksSQfhkLqTqJ6W1sqLoqKoknRQNTzOnWe2vH9PtZZcK3kNA2AnlHOJ5aUVzr+0VxQWHCxClQhyzyXZztGRbLVNMYievLqptO/76ZJFsuLkZKhK48Jb0FWuCDD45ZdUx1V0vuqTlgs44ziJx7s9nhS7sqMIZFYEgkFQQSOR16xFODh92S6XRGIgsoJEzEiYkaH61ne0W13LVssuOJ0J5ET1itaoNp2RLmOahsTIB5T2xXDUUtkxzWk7TPq3itWt4m0bwwvZLa7jqU6OCdZ1YzqAPAdv9qpe0W8ri3VVsQUOS4k9Ls0+0fWups7FbRi6oFZgASBExy0ryd3WiWJtqS/xEiSerrrwX0OadNXDF+Y9fj0/p6q6nFGack149kCbRe4HEhM4yx1iOcT2/88a53cm87rX2C4k3DLZEwsdYAPONI+nZXVjY04fCx6EY4+HZXgbttAoRbUFPhIEEdXVXTNpM1747Rfbp7/Pv/DOPPjrW0TXv2+GV7VbY6Jj0cH0nrHaD4GpfZra7ty1LY4qMVOpYkdZ15f5rTv7EjsGZAxUELOsTz0r7s2yJbywULkZaORPbFajS5fqZyzfy9tv35ZnNTwfD6efdym0b0ue9plAZCVxB0Oh+x0/QdldhbmBlE9ccqqruy0ARw16RJJjUk8zPOrYEV10uC+KLddt5md2M+Wt5jpjbaNn2lKV6nApSlApSlArlLG14G5ct3LroYTM5XcnLGbios4ookSAAT+p6uoNn2K2hJS2iE8yqhSfqQNaCj7LX89j2dizMTaSWaciYEk5anXrrVr4igAACAOQHIV9pIUpSgisc2/N/ApSxzb838ClAs/E/1H7RVDbbt17ptWrgt4oHLFQ2RYkKIPJeiZjXUQR137PxP9R+0VX3huu3egvmCARKO1skHmCUIJUwNDQU7m/cGxe2TEK7oQUD8Pi4iYJGI+KI1Arzs/tCGYA2biyUBJK6cQTb5Hr5EdVWG3DYyDYRAxChmCDo8MHAHHIJ0Q0SBpUw3VamcetDzP8A2xCdfV96vC8KI9o1It42nZri2mVeiP8AdV3UEkwIFsz9RXm17QBowt3GZwmFvoj4lZzqTGgQzJ7I51a2TcNi2VKq0qVKy7NjiGCgZEwoFxgF5CfAUbcNnHEKyxjBW46suIKiGUyNGYGDqCacHCG/7QKt63ZNtg1yMQWQNJUtGGWUDGCQIn9aiHtD+J7b21DupIKOGwtPceCp1AwI0/EI7atPuCyWyhwdOVxwJVeGGgNGeGmXOmz7gsqqpDsqzity49wCUNsgZsdMGIjxqIrv7Qxp7vc4kkYSnIJxJyyiCv30r7s/tNae+tlebR+JZBZBdAKTlGJHSiJ0qzs+5LKcgxMscmdmY5LgZZiSejoOyvez7otI4dQwIAEB2wMKEBKTiWxAGREwBV4XhfpSlRClKUClKUClKUClKUCs7fO8uCs4sZEBhyB6prRqnvLYBeAVmIUGSBplHUT1CuOojJOOYxz5vR0xTWLx19md7N71a4oQqxK/E/VH4ZJ1J/8AdVd879ZbiqFZcGlgdMh/bmIn/grX3dupLDMbZbFgOiTIBHWCdah2vcFu67PcLMToNYCjwA5/3mvn3waudNWkW83rPxD11yafxptMeVYXeM2uLwnjnjAyjtiftzrF3Xv9musuLPmRgo/DHPnyER+njW8uyEWeFmfhxz/F2T9apbL7P27bo9surLz1nKeczy/tFdc2LVWvjmluI/y7fljHfBFbxaOZ7PHtFvQ2lKBWBYdF+rx1GoNSbj3obyfA0qILaBWbsH/NKn3lutb5XMtis9EGASeska163Zu5bIZVJKkyAdce0A9lajFqPqZvNvJ22/f+szfD4HTt5mJtHtAfeEhWCjosp0Mnw7QY/wCGumttIBgieo8xWQ/s7bZi7M5ctllMRrIgco+tbCit6THmp1eLO+87x9mdRbFbp8OO0cvtKUr2POUpSgUpSgVz9neN1blxXuJcgAQBiqXGPRthuZ6MEzJHPriugrL2bcFhAVxZ1OuF12uqDJMhbhIBknUdtBLuHamu7NZuOQWe2jMV0EkAmOwTV+oNh2NLNtbVtQqIAFUdQFT0kKUpQRWObfm/gUpY5t+b+BSgWfif6j9orO3nt19LttLdq0y3CQpe6yEEKWMgWm0he2tGz8T/AFH7RUe07Jm9p5jhsWjtlSv/AJUgVzvywMpuRiQD0WgktgMTHTGRCys6mK8J7QbOQW4kADIkqywMsD8SjUMQGXmpIBAqnY9mFUkh9MlZeh0gBcF0gsSZkqBpH0NeN5ez5wPDYlpukCAP96+l5jrp0cdO2rGytXZd5pcYBGBBVmghlcYkKZVlEROsweWlVNo9oLYu8NSDAYsxyVQVZEIBxIbV46MwRB8Jth3SUucVrmblXDdHEHMqZAkxAQCNaqXPZwkmbxw6eC4CV4lxbrS09LVYHLQ9cTSNt+Thp7bvK3aKh2ILcoVmgCAS2IOKiR0jA151Eu+7BLrxNUyy6LR0DiwBiGIPMCTqO0VHvjdPHKEPhjOoWW1g9FgQVOniPA6Vn2fZ5ri3FuuQpe+UQAacS4WDFgekCIMaczPVEFzb/aOzbsm4CWMOVTFlaU5hgVm3rAlgOY7RUj78tJGZIligKpcdZDYQWVIUzpB+/OqL+zJwKrewLK6XCtsQweOQJJBEDUk9fhE/9DcOrLeGKs74NbyGTuWJEMNQDiCZjU9dXjY9Fld9WgVVnAZmIGIZgIcoMmxhJYR0oBMgTRN+2CGIuTiAT0G1k4jEY9PpaQs66c6qj2eg6XSFJBcYglgt176gH8PSuEE6yOw615vezSsgTiHoqAJXSRc4oJAIkTpEjTrpwcNnZdpW4odDKnloR4EEHUEHQg6ipaq7s2IWbYtggxJJC4gkmToOWp8T4mrVRClKUClKUClKUCqe8N4paByMGCVHbVys7fewNeQICoGQJYiSAO741x1E5IxzOP8Ay9HTFFZvHX2R7l3wt1VBP+prKjw6/AVDvHf6IyBSD0ofwHI/36/7V73JuhtnZ+kGVogxDSOo+FVt5+zzXrjuXVJEKAszA5sfSvBedb9NWKx5/X8fO/r/AG9dY03jTvPl/fhrLvG2U4mYwmMoMf4+9Z2xe0KNcdWIAkcM69LqjQc5/wA+FXl2Zxs/DhM8MY/BMR+lZW7/AGdazct3A6tE5ArESPw+P1rpmtq+vH0Rx/t+7sY64Om/VPPp+7NDe+9VtKwDDiRoD49fiKk3bvVLqyD0goLqATj9v/dQb73U18oMgqrJLRLa8gPCve493NYVkJUjKVIEEg97xrUTqfqZ3jyfvz+GZjD4HfzK172gQXkVWBQ6M3YTy/54+FbVtwwBGoPKucu+zbM7XS6hs8ggXoxM6nnNdIvKt6Sc89U5vfj7M6iMUdPh+3P3faUpXsecpSlApSlArIsb3fN1u2sITNQHzYjLEBxACsTyALT21r1h7PuA9Li3i+TB8kDWrhYTEur6gAwFgARQaW6ts41m3dxx4iK+MzjkJieuKtVT3RsAsWbdkMzBFC5MZJj61cpIUpSgisc2/N/ApSxzb838ClAs/E/1H7RVfb95raIBDsSC0IpYhRzYxyGv1PUDBqxZ+J/qP2iqG3WLq3eLZVHLIEZXcpGJJUghTI6RkfSg0LV9WAKsCGAZYPMHkR4V4ubWgKgsJclVHaQCxA8YBrCublutfDsLZ1DNdBZW/wBo22tqBJCFjl8Wk8p1qtu72duIbZNu10LpcDo5AG29skMlpQSCyxpMDViavCuqW6CoY6AgHXSJ7fGoti2xbqhlnEgEEiJmsm5ul/dtmt427hsi3nbY9B8UwOsHkSGEj8PV1e/Z7db2VIfETbtLCkkAoGB5gGNRFPcbHFHORpz15V9zGgkSeWvOuKO47lsKptW3DXkhCQQcVuTm621ldRBcM0/ExmrKezV3i2mLQFC/CyxbxLGFLWi5XUDosgIGoqGzpPf04htiSwCkwNAGLASfqjfapeOJEdKTGkGNCdf0rmNj3BdRg3DsriLQIVj/AKht8bJm6OhbiL2nnJNfNm9nrmAHDtWbhZmdrbaEtZe2MQqLAUsIHZJmau0DquKsTkI7Z0r1kJiRPOOuuWtezjNGdqyqZMeEDkn+0bcxiASWM8urrNfdg9n7q7Ql12kKE1DLpFoWyutriMJBb4wNeU82w6fMTEiezrrybwkg6QAZOg1nr/tWDtW5LjbYt/I4AqeaDHEEEa2i5B7A6jXl2y7w3Kbu0C4yo1ubUq2shFvqZEQdbq/ekDV2jbESMjzYII11blPZUxuDTUa8tef07a5NPZq4qWxhaaF2fiKWMXGtFi8nHpSCBJrzc9nLxaxpbAt4HTGVi4XZAWtlsQsBcCnXMiABs6PYd627oJU6AI0sMdHErz8Kt5iYkT2VyNz2cvcIJFs/7IacTGFtlJXiW2WciOanSYgwapf09luWrJCm4mE3AHLqF2ZrZjo9JMtQQebRGVJiN+Cfh3JvCQBrJiRqBoTr+kV7VgdQQfpXEbt3Y17I2lS0BAlMgJ4F20SJUHLK4pI0jXWa6L2f2BrQuZIlsOwIt2zKrCqpPICSQToOvtmmw1qjv3gqlidAJqSsb2k2I3FUIhLzAaYCjryPZXDUXtTHNqRvPs3irW14i07Qvbu25bqBxpOhHYRzFeNu3mlpkBPxmPp4/rFZfs3utrVx+KnSgYuDKweYHYf7VS3tuS7cuubVvFRyyaMj14j1gV8++p1Uaatop5+0x9nrrgwzmms28vu67IdtUtj3mlx7iA6oe3mO39f47arW9jUbJjwjOM4fiy+vbPXWLu3cd1LttrtvJCdQGnE9WQ69fqK65tRnrfHFKbxPfvxv+GMeHFNb9VuY7fu7qNv2sWkZz1dXaeoV72baVdFdToRNYvtJu1rrJw06UHJiYWByB7T/AGqT2a3cbauLluHmC0yGXqjwrUZ886madPk9/nv7Mzix+B1dXm9l+5vBReW11spM9kch/ertcim5rvFe4tuE6QVS3SIkch1DTrM11dpQAABAjl2V20uTJes2yRtzO32c89KVmIrO/H8vdKUr0uJSlKBSlKBWfsu+LblgMlCgtkylVZQYLKTzANaFc5a3dtLl2uYI5Ihp4q4qZFsJCEDkxMkkz1QAG5sO1rdtpdSSjqGUkQYYSNDqNKnqhuHZHtbPatXCrOiKrFRA0EaTV+khSlKCKxzb838ClLHNvzfwKUCz8T/UftFS1FZ+J/qP2ipaBSlKBSlKBSlKBSlKBSlKBSlKBSlKBSlKBSlKBSlKBSlKBSlKBSlKBSlKBSlKBSlKBSlKBSlKBSlKBSlKCKxzb838ClLH4vzfwKUH17QOp59oJH+K+e7j5vM3rSlA93HzeZvWnu4+bzN60pQPdx83mb1p7uPm8zetKUD3cfN5m9ae7j5vM3rSlA93HzeZvWnu4+bzN60pQPdx83mb1p7uPm8zetKUD3cfN5m9ae7j5vM3rSlA93HzeZvWnu4+bzN60pQPdx83mb1p7uPm8zetKUD3cfN5m9ae7j5vM3rSlA93HzeZvWnu4+bzN60pQPdx83mb1p7uPm8zetKUD3cfN5m9ae7j5vM3rSlA93HzeZvWnu4+bzN60pQPdx83mb1p7uPm8zetKUD3cfN5m9ae7j5vM3rSlA93HzeZvWnu4+bzN60pQPdx83mb1p7uPm8zetKUD3cfN5m9ae7j5vM3rSlA93HzeZvWnu4+bzN60pQPdx83mb1p7uPm8zetKUEiKAIAgV8pSg//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 name="Immagine 9"/>
          <p:cNvPicPr>
            <a:picLocks noChangeAspect="1"/>
          </p:cNvPicPr>
          <p:nvPr/>
        </p:nvPicPr>
        <p:blipFill rotWithShape="1">
          <a:blip r:embed="rId5">
            <a:extLst>
              <a:ext uri="{28A0092B-C50C-407E-A947-70E740481C1C}">
                <a14:useLocalDpi xmlns:a14="http://schemas.microsoft.com/office/drawing/2010/main" val="0"/>
              </a:ext>
            </a:extLst>
          </a:blip>
          <a:srcRect l="3539" t="34366" r="2705" b="23129"/>
          <a:stretch/>
        </p:blipFill>
        <p:spPr>
          <a:xfrm>
            <a:off x="6484861" y="4525377"/>
            <a:ext cx="2664288" cy="576064"/>
          </a:xfrm>
          <a:prstGeom prst="rect">
            <a:avLst/>
          </a:prstGeom>
        </p:spPr>
      </p:pic>
      <p:sp>
        <p:nvSpPr>
          <p:cNvPr id="11" name="AutoShape 10" descr="data:image/jpeg;base64,/9j/4AAQSkZJRgABAQAAAQABAAD/2wCEAAkGBhQRERUUEhQSFRQUFRgVFxUYGBoZFhcXFBUVFBQXFx0YHCYgGBwkGhQUHy8gJCcpLCwsFR4xNTMqNSYrLCkBCQoKDgwOGg8PGjEgHiQtLCwpLzUqLC8wLC4sLCksLywvKSksLDAxLCwpLCwpKSwyMiwpLCwsKSwsLCwsLCwsLP/AABEIAMIBAwMBIgACEQEDEQH/xAAcAAEAAgIDAQAAAAAAAAAAAAAABgcEBQIDCAH/xABHEAABAwICBwUEBwYFAgcBAAABAAIDBBEFIQYSMVFhcYEHEyJBkTJCUqEzYnKSscHRI0NTgqLhCBRjwvCT0iQ0VIOys9MW/8QAGwEBAAIDAQEAAAAAAAAAAAAAAAQFAgMGAQf/xAA4EQABAwIDBQYFAwMFAQAAAAABAAIDBBEFEiExQVGRoSIyYXHR8AYTgbHBFDPhFSPxQlJikuIk/9oADAMBAAIRAxEAPwDZ0naHVs2vZIPrsH4tsVuqTtUP72Ac2O/Jw/NQBFyjK2dux35XJMrZ2bHfn7q2qPtGpH+058Z+s029W3C3VHjcEv0csb+AcL+l7qi0UtmKSDvAFS2YrIO80HovQN19VRaPUGISWNO6ZjPiLi2P0PtdAVZeC0c8bf283eu4MDQPQXPMq2gqDNrlIVvT1JmF8hH2WyREUpS0RERERERERERERERERERERERERERERERERERERERERERERERERERF59XKOMuIDQSTsAFyeQG1TzCOy8mxqZLfUZt6uP5DqprheBw04tFG1u87XHm45n1XOQ4bI/V+gXNQ4ZK/V/ZHVVthHZ3UTWMloW/Wzf8AdGzqQpvhGg1NT2Op3jx70ni9BsHpdSFFbw0UUWwXPiriGhhi2C58V8AX1EUxTURF11FS2Npc9zWtG1ziABzJyCINdF2L5dQPHu12mhu2AGd48x4Y/vHN3QW4qt8f09q6y4fJqsP7uPws653d/MSoz6ljPFXdJglTUakZBxPpt+yt7Hu0Wkpbgyd5IP3cdnG/1jfVb1N+CjVF22Rk/taeRo3se154ZEN/FVJdFDdVvJ00XSxfD1K1tn3ceN7dB/Kvyi7T6CT993Z3SNc352LfmpDRYrDMLxSxyD6j2u/ArzEvrXWNxt3+azbWO3hRZfhqI/tvI8wD6L1LrL6vOVBpnWw/R1MwG5ztdvo+4Uioe2OsZ9I2GUcWlrvVpA+S3NrGHboqyX4dqW9wh31t9/VXWirag7a4T9NBKzixzXj56pUkwvtCoqhzWxy2e7IMc1zXE7hlY9Ct7ZmO2FVU2HVUIu+M259QpKiBFtUFERERERERERERERERERERERERERERES6IiIl1oMf04pKO4llBf/DZ4n9QMm/zELwuAFytkcT5XZWAk+C36wMVx2ClbrTyMjHlc5n7IGbugKqfH+1+olu2maIGfFk6T1Phb0B5qCVVW+VxfI9z3Ha5xLieZKhyVbR3dV0dJ8Oyv7U5yjhtPp91aGkHbMM20cd/9STZzDBt6kclXeL6Qz1btaeV7/MAnwj7LR4R0C1yKC+Z79pXU0uG09L+23XidTz9EREWpWCIiIiIi6aisZH7bgOHn6DNegEmwWEkjI25nmwXcuyCmc82aCTw/wCZLPwWCmlt+3Y9x9wHVPKzrOPoFYWDaGSvAAZ3bOIt1t5qbHRuOrzZcxWfEsMfZp25zx2D1PTzUIodGswZTl8LdvK/l0urT0Ob3Y1YaRkY83i+sebnXcfVbfC9DoYrFw13bzsW+awDICynMiZH3QuUqcQqqs3lfpwGzl7KNX1EWxRERERERERERERERERERERERERERERFUUGM4pR++ZmDyf4/n7Q9VtYu2ANYe9pnCQDINeNUniXC7fRyz6arZK0Pje17Dsc0hzT1GS6KvCIpfbY08bZri4sWmiOV6uXUrDqPfJQXSHtGrKm7dbuYz7kdxcfWd7R9QOCiZKsav0DabmN1uB2KNYhojNHmWXG9qlNr2THU6q/pMRjp25DFlH/H+depUdRZEtGQf1yXS6MjaFIDgdivYa2CfuO14bDyK4oiLJS0RFiT4kxuzxHhs9Vk1pdsWqWZkQu82WWsWrxOOPa65+EZn+yxdeWXZ4RwXNmBMI8QueGS2hjG988lXS1VRKP/AJm/V34C1dZpA92TfAOG318ui1bnk7Vv6jRke4/o4fmP0WtqMFlb7txvbn/dWEUkNrM0XHV1NiDnZpwXdR02LBut1g2m1bSW/wAvVTxge6Hks+467fktMWEbV8spKplamDf4h66OwqI4J2+ZsY3nqy7f6FOcH/xD0MthPHPAfM2EjB1Z4v6V5xREXsfBtNaKrt/l6qCQn3A8B/3HWd8lu7rw9dSDBu0CvpLdxVTtA2NLtdn3H3b8kRewUXnfBf8AEXWR2FTDBOBtLbxPPUXb/SFOsG/xA4fNYTCand9Zuuz1jufVoRFZyLVYRpVSVf8A5eoglNr6rXtLurb6w6hbW6IiIiIiIiIiIiIiIiIiIiIvGlBiE1O7XgkfG7e1xF+dtvVTPBu2KojsKhjJm/EPBJ6gap+6Oag6WXXV3w/SVY7TR78dq1R1D49hV6YL2kUVTYCXunn3JfAb8HX1T634KTggjgfmvMLoVssI0lqqT6CZ7W7dW92dWuu35Lhq/wCCnsu6B30Oo5jXoVZRYlueF6ArMGil9tgPHzUfr9A2nOJ1uBWDopp3VTAf5ml1Wn9606gPHUfm7mDZTOmxCOT2XC+7YfQrkJqOsoj2gbcRqPfmpzZoZdAdVWuIaKSx7WXG9q1JoTe2fK2aughY7sPjJ1ixt99lizEHAdoKfHUVEQsyQ25/dVO3s/qanNrtVu5+Q+X6LGqdCJqbOSJxA94eJvq3Z1srpARZjFZRpuWcM5Y7O8Zj4qjQLbF9VwYho7Tz/SRNJ+IeF3q2x9VGq/s2GZhlI+q8XH3m/oVJjr4nd7RXceJRO0dp78FBEW2xDRWphzdES0e8zxD5ZjqAtTZTGua4XabqwZI14u03XXNA1/tNDuYWvn0djd7Os3lmPQ/qtoi3Nle3YVono4J/3GA/fmozPo1IPZId8j8/1Wumo3s9prhzCm6+EKU2scO8Lqln+HoH6xuLeo9eqgaKYz4RE/awA725f2Wtn0Z+B/Rw/MfopTauM7dFSz4FVR6tAcPD0NloEWdPg0rNrCRvGf4LCLVIa4O2FU8kMkRs9pB8QgdZSbB+0vEaWwiq5tUbGPPeMtuAk1gBysozZZWHYVLUP1IWOe7cPLiTsaOJWS1K1cH/AMR1SzKpp4ZRvYXRO5m+s09AFaehHaVDil+5hqWavtOfH+zB3d40lt+BseCqrQnsypY3B+Il0p8omEiMfbcLOfyFhzV7YQ+Hu2tga1sbRZrWtDWtG4AZBLLEOB2LORERZIiIiIiIiIiIiLxeucURcQGgkk2AAuSdwA2q1dF+wSeWz62QQt/hss+U8CfYZ/VyVtaN6EUlA21PC1rrWMh8Uh5uOY5Cw4LtKnGoItI+0enP0UZsZKpDRfsUrKqzpgKWM53eLyEcIxmP5i1W9ox2WUNDZzY+9lH72Wz3A72i2q3mBfipei5ypxKoqNCbDgFuDAFgV2CRTe2wE7/NRrEOz8bYXdCpoir7r0sBVYzU1VTe0HFo3+IfqFzp9IWnJ7S07xmP1HzVkvaDtF1GNJ6WhiZr1DmRX2W9p32WjN3QKvqMPpprl7bHiNFuhkqGkNjN/DasCGoa8Xa4HkV2Kp8f0ocHEUQc1o2SPtr9AMm9b9FhYX2mVlPlLaZv1xZ3Rzc/W652bB9f7D83nougbHUNbeZmVXKih2D9qVJNYSF0Dvr5s+838wFLYKhsjQ5jmuadjmkEHkRkqeWnlhNpG298V7e67FgV+AwT/SRMcfitZ3qLFZ6LW1xabg2WTXFpuDZQzEOzdhuYZC36rxceozHoVGq/RGphuTGXAe8zxD0GY6hWwimx18rduqnRYjMzab+ao4iyK5a/BoZ/pY2OO8jxdHDP5qNYh2cRuzhkcw/C7xN9ciPmp0eIRu72isY8Tjd3xbqq/RbvENDamHPu9dvxM8Xy9r5LSuYQbEG+7zU5r2vF2m6sWSseLtN18XB9CJTYsDydgtc9LZrfYbou+TOTwN/qPTy6+ilWG4Q2PwxMzO07XHmVYQUsju0dAqDEccpoQY2gSHhu+p9L/RQmg7MWOcHSlzR/Dabk8z7vS/RTvBsCDWiOnjDW7mj5k7SeJzUnwrRBzrOlyG7zUspKBkQswAK1bZosNVwkjnTPLyAL7gLDko/hWh4FnS5ncpLDA1gs0ABc0S69DQNiIiLxZIiIiIiIiIiIiIigmC9qcbiGVbHQP2awBMZ/3N+Y4qbU9UyRocxzXNdmHNIIPIhao5WSC7TdZOaW7V2oi1WOaUU9G288jWm2Tdr3cmjM89i2EgalesY57srBcrarWY1pHT0jdaeVrL7Btc77LRmfRVfpH2wTS3bSt7lmzXdYyHl7rPmeIUAqap0ji+Rznudtc4kuPMnMqHJVtGjdV0lH8PSydqc5Rw3+g6+SsPSPthkkuykb3Tf4jgDIeQ9lv9XRV7V1j5XF8j3PcdrnEknqV0ooD5HP7xXW0tDBSi0TbeO8/VFxfGDtC5ItalkA6FYU2FtOzJcKSSopna0Ej2HewkX5jYeq2CLaJTax1Cr5sOgk1tY+C3eE9rc8dm1MbZR8TfA//tPoFNsH0/o6mwEojefck8B6EnVPQqsTgz5GFzYi63IE8r7ei0TZHwyXDSx7dgLcx0cPyWl+GwzC+XJ5ei5upibC4sY8OPDh5r0aipzCO0uWOwkFxvb/ANrsvSynGD9oMM1hdt93su+67b0JVVNg8zNYzmHI8j+LqB8/L+4LdRzUrRa+bHImt1gS7MDVA8WZtmDaw4qEabaQVgMboSWQk2OqMy4G4a93wkA5C2w3utMGF1EupGUDaSshOxzgxpuTsCmOOaQNp43ua0yvY0nu2mxNtuewfM8FTeIdpVXNOJf2TQPZZ3bSAPtHxE8bjory0M0eiqIY6gnWDhfV+Fwyc08QQQqq7YNA/wDIVPewttTVBJaAMo5Nr4+A95vC491dxguE0rHgHV3H04KnqKiYkh3Z3W9V2YL2mRlwFVG5o83xeL+lxB+ZVv6I6QYdMAKaeJ7z7rjqyfcfZ3oF530X0JqsRfq08ZLQbOkd4YmfadbbwFzwVwYR2f4dgzWzVr2zz7WhwuAR/Ci8yD77v6VfYhFSQjvWPDbz4KLDE6RwawXKtZFT2LdrNQ+QGnDYo2nIOAe532ydnJvqVvdGe1CSoeIn0znvPnDn1LXnwjjrLm21cbnZQVdyYNVxx/MLRbfqNPNWIi+ayXUpVC+oiIiIiIiIiIiIiIiriWjp6tmsNR7Tsc23/AeC0wwWpo3F9HK4DaW+R+005O6qB0GJSQO1onuYeGw8CNh6qaYP2iNNm1LdU/G3NvVu0dLrifkT05zRG4XaVWFOGre0Oq5432l1zmd2GshdazntB1j9nWuGdM9xCgNRM5zi55c5xzJcSSeJJzKt6WjgqmX8D2nY5pB+YUWxfQUi5iOsPhO1b2Yl8w2l2rVQ1P6Ls5ARv3O/lQZFm1eGOYbEEHcVhuZbaprXB2xdNT1kNQOwdeG/kviIiyUtEXJrCdi6qqhqHfRMLh5loLj6eS9FibXsodRWwwHK468N64VFU1ntHPd5rV1VTNLlGLN3DaeqyqfCvN+1bBjANgst7XsiNwLlQ5Ip6ttnnI07ht+pWnw3SSqpjq6xLR7kmYtwvmByKsrRjT3CpmCPEINRxy13DvYuhaNdnp1UVpK18Tg+Nxa4bCP+Zjgpfg/aK0H/AMZSU0485BHG2Xr4dV39Kto8Rp3syyMN+N/4XMVPw9PE7PA7N0K2eI9jtHWM73DqhoB2AOEsV9wc06zeusq80h7NK2juXwucwfvGeNnMkez/ADAK3sP7S8NjJMcL4idpbDG29tgOo65Wce1mh8zN/wBP+6judCT2XWWtjK9uj4i76a8x+bqksCrqiIgl+swe4/xNtu23HQhWhhXaDRyxdxV0wYx1r2GvGbZgke03PPK/NbJ0OEYo6zHMZM7YW/spCeAItIehUfxvsmniu6B7ZmjPVNmPt1OqfUclHcZxq05gp7G4dIQyZhifxOh57OYU60QoKWMPdRTa0TyHGMP1msdsuL+JpIsCHbgs7SeipZqdzawRmC7XHXNhdpu3MEG99225HmqBjlfE+7XOY9ptdrrEEZZFp/BZGJY1PUkGeV8mqLDWOQ5DZfjtK8ZXhg0FiNi2S/D7pZcxlu07SRr6HzU3xvtNbGzuMOjbGxo1Q/VDQB/pstYc3DooBUVL5Xlz3Oe9xzJJLiT/AM2LtwuhE0rWOljiB2vkNmj08/TmFdOiuhVNSND47SyEfTGx+5bJo5Z8StLWy1Ru46e9ylyy0mEMysbdx6+Z/A5KC6Ndls01n1N4Y9ur+9d0OTOufBSfGtLcOwOLumhve2uIYzeRxtkZCfZ5uN9wOxc9JdLpWh8TqOuYHZCWIt1iN7XNDg0kbjccFWEujeGlxMsOLhzjrZvjJJO0nWjBPPNWtI2jiP8AdJH015qgq/6hXdoi7dwBFvuo/pl2l1eJEh7u7hvlAw+DhrnbIeeW4BY2BdolfR2EVTJqj92894y24B99XpZSSXRnCcssVYOJgP4gL5//ADOD/wAXE/SnXRDFMNDMm7yVb/Sq3/YVIsC/xDbBWU/N8J/2PP8AvVjYD2iUFZYQ1Eeuf3bz3b+Qa+2t0uqSGiWFf+rrB/7LPycvh0Lw13s19QwfWptb/wCL1Dllwx/dky87J/Tq0bYjyXpK6KkNHpG0lmw45UBo2MkpHvj5arnnV/lsp7hvaHTtbaeqhe74o4J2A82u1reqrZHwt7sgPvxT9FU74nf9Spki0tDplRzO1WVERduJ1SeWta/JbkFeBwOxaHxvjNngg+IsvqIi9WC8tIp1iWj8ctyRqP8AiH+4ef48VFcRwOSHMi7fjGzr8PVU81K+PXaF9CoMap6vs3yu4H8Hf9/BdOH4pJA7Wie5p87bDzGw9VNcH7Q2us2obqH423Leo2t6X6KAIq+WBkveCsJ6WKbvDXjvVxzUkNSy/ge07HCx9CFFsW0FIuYjcfCVEMOxaWB2tE9zT5jyPMHIqbYP2hMfZtQ3Ud8bblh5ja35qudTzQaxm4VFUYZIw5ma+W1Qqrwp0Zs4Fp3FcKagLjYAk7grclpYahl/A9p2OBBB5ELjQYJFD7DRfecyn9QIbYjVR/1lUG/Lz6cd/P2VE8G0Ic6zpfCPh81MaLDmQtsxoH4rJRV8s75DqVFa0BavFdGoKjORgDvjb4XdT59bqG4r2fSx3MJErd2x/psPr0VjItkVXJFoDcKZDVyw906cFSM0DmEtc0tcNoIII6FcFc9fhUU4tKxrx5XGY5EZjoohi3ZztNO/+R/5OH5jqrSKvjfo7Qq4hxKN+j+yeig91vsN04q4G6okD2gWAlaJA3kXeIDgDZaquw2SB2rKxzDxGR5HYeixlYskI1aVNkiinbZ4DgrXwntYpmxAywuE7W7WtZZ7vMgi2oOBGQ3qK6Sad1Fbdpd3cX8NhyI+udr+WzgokuTCfJbJJ5Hi11Dgwulgf8xrdfHW3ktnhmEy1LxHCxz3HyGwDe4nJo4lT+n7G3GHxz6s22wbrRjgb2J55cisbA+0KLDKS1UyBr7Xjhh+nefimGYZf4nEHh5KzcFxeOqgjniN2StDm789oPEG4PEFT4aACMSPB1+i52vxyf5pZCQ0DhY3+uxUnjWgNZTXLoi9g9+PxjqANYdQtXheOT0xvBK+PeAfCebT4T1CuzSvSJ9EGy913kN9WSxs9hJ8LhfIg7PLO2ea1lPFhuMBxDB3jQC427uVt9hJGTtn1gtD6VodaN1jwUuHF5HQ5qmLMzYSNeY/wo7g3a+9thUxB4+OPwu6tOR6EKdYLpnS1VhHM3WPuO8L/R23pdQTGeyCRtzTSB4+CTwu5Bw8J6hqg+JYPNTu1Z4nxny1hkeR2HoV586eHvi49715+gw6u1p3ZXcP/J/C9CYhVujbdkT5t7WFgdbeO8c0HldQrEu2Kkp36lRT10Lt0kLW9R48xxF1A8H05q6awZKXMHuSeNvIXzb0IUxo+06lqWd1XU4DTt8IliPEtIuPQqdT1tO4/wBwdbKqqcDqodWjMPD09Lrke2TCNz/+gubu1DA3ZuMZPGmeT/8AWVgV/ZFhle0voZe6d/pu7yME/Exx1m8gWqvtIOxbEKW7mMbUMHnFm63Fhs77usr2GCgmHeI87fe1lSOdLGbHQq0zp/gLhm6mtuNM7/8AJdjNJsAcL61BY74gD6FgIXm+ancxxa9pa4bWuFiOYOYUk0a0FlqbOfeOI+dvG/7IPl9Y5brqRLhVLG3M52n09Fj+qlH+o8yr0oDgk+UX+ReduqANa2+22yk2E4ZBEP2A1Wn3WudqdGk6o6BQ/RTQJsbAAwRs2295x3uO0lTympmxtDWiwCo3sjDuwNFs/UTSCznEjzK7URFisVpsU0ZjlzA1XbwohiWAyQ3uLt3qyFxfGHCxAIWQctbowdio7EtF2SZx/s3cvCenl09FFq7DZITZ7SNx2tPIq+cW0Ra+7o/Cd3kohiOEuZdsrLg7xcFRZaVkmo0KuaLHKmlsyTtt8do8j6qrEUpxLRIG7oTb6h2dD5dVG6ildG7Ve0tO4/lvVZLA+PvBdtR4jT1gvE7XgdvJd+G4xLTu1onlu8bWnmDkVN8G7QY32bUDu3fGLlh5+bfmOKrxFBlp45e8FunpIpu8NeKu+KZrgHNIc07CDcHqFyVN4ZjU1O68Ty3e3a08wcj+KnGDdoEclmzjunfELlh/NvW44qomoXs1bqOqpJ8Pkj1b2h15KWIuMcgcAWkEHYQbg8iFyUBVyIiIi66inbI0te1rmnaHC4+ai2K9nsT7mBxjd8J8TP1Hz5KVyShouTYLV1OKk5MyG/z/ALKzoKepmd/Z0G87vfVYOr/0modY8P4VbYngT6YnvyyNo98uBb0tmT9W11Ha3SgNu2lBb5GZw/aH7A2MHz5K6YdG31LSDG1zTtDwCD0O1QvSHsqZcmMOhduzdGfzb0vyX0DD6WnjcPnm54292VXW4zUVYyu7LeA3+fH7eCqx1ySSSSTckm5J3lXD2DaZ6j3UEp8MhMkJPk8C8jOoGsOLXfEq0xfRioprmRh1fjb4meo2dbLX0lW6KRskbi17HB7XDaHNILSORAXWyQRTwljLW3eaqA6xuvYtfRMmjfHILse0tcOBCpFjpcHxDzOobHy72J/6j0c3grZ0K0nbiNHHUNsC4asjR7kjcnt5XzHBwWp7S9F/8zT96wXlgBIttcza9vEj2hyI81w1XC7bsc1dDhNW2N5il7j9D+D7/CxdPMbqoKdmIYfIJImtBlhc3WjdG7MSDY5paTZ1iMsz7JWlwPtzo6lvd10Xck5Ekd7CeeWsOrSOKdl2kYOtRTWLJNYxh2YuQe8jN/Jwubfa3qsO0rQo4bVlrQe4ku+F31b5sJ+JpNuRafNW+GfIrY8jxZ24/j3uUGvpX0U5Zy8tx971c1T2fUFazvaOVrb+9E4SRX4tvlyBCh2M9m9ZT3IYJmD3osz1b7XoCqpwzF5qZ/eQSyRP+Jji08jbaOByVk6OdvtRFZtXG2dvxt/Zy8zYajvRvNeVXw9vj16H0Uqlx2ph0JzDgdeu1aeKZ8T7tLmPadoJa4HmMwphgHaVWNcGOAqRucLPt9pv4uBUkq9IsPxKnEvcOe52TddhjeOOuNoz90kLho5oZcZN1GeZ8zzPmqJtFLE+2aw68lY1WOU1RFZ0OZ/QfXb9NFzxdwxIsBpoiW2Os5rXvBGdg4jIA7tvyUlwbRhsXif4nfgtnQ4eyJtmC3FZSsS42suXDbm5QBERYrNERERERERF1VFK2QWcAQu1ERRHFdDtrofuqJ4jhYPgmZ6jZyPl0VtLErsLjmFngc/Ne3voVrylpzMNiqGxLRNzbuhOsPhPtDkdh/Hmo++MtNiCCPI5EK68V0SfHcx+Ju7zUVxLCGS5SNzHnscOv5HJQ5aJrtWaLpKH4jkisypGYcd/8/dV6i3GJaMyR5t8beHtDmP0WnVY+NzDZwXZU9VDUtzxOuPe0bln4Xjs1MbxPIHm05tPMH8dqnGDafxSWbMO6d8W1h67W9cuKrhZmHYVJMfAMvNxyaOvnyCiyUjZza2vhtWmrhpy0vl7Nt+z/KuRsgIuCCDmCMwRvCwqrFA3JviPy/uo5g+GdwwsD3u1toudXo3YFJ8I0YfLYu8LfmpFLgTGOzTG/h6rgaqvu4sg1HG34WsZFJM7K7j8h+ilWD6JBtnS5nd5LeUGFshFmjr5rLXQABoytFgq0Mubu1K4sjDRYCwXCema8WcAQu1EWyyjOJaGtdcxnVO7yVb6S9l0brkxmJ3xxjwniW7D0sruXGSMOFiAQt0cz4zdhstZjG5Up2YR1GF1Ziks+lqLNL2nKOQfRvc05tBzaTszaSfCrsBWixHRKOS5b4T8lpxFV0fskuZuPib6eXSy9mlMzs527/FeAlu1QnT7R11DViWK7Y5Hd5GR7jwbuaN1jYjgeCldfRx4/hRb4W1DMwfgnaPkx4Po7e1ZOL4nDX07oJx3Tzmx+1rXj2TfaB5HgTmoZoPVz0dQ86ngILJGk2BLb6pac7kO89lid6rY89NUAs2HoV0r54q+gvI4B8fHePfUeKqIYVL3xh7t3etcWFlvEHNNnA7rEG6sLRPs1sWumAkk8oxmxv2viPy5qw6PAHVU75+7Yx0pBe8NsXaoAHE5AKa4bhDIRZoz3+a6OoxN8jcrezxXLBpOxajBNE2ss6TM+Q8gpI1oGQX1FUE3W8NA2IiIvFkiIiIiIiIiIiIiIiIiIiIi1mJ4BHMMxZ28LZoi8IB2qvcT0ckhztrN3hRbE8AjmuSNV/xD/cPP8eKupzb7Vo8V0VjlzZ4XfJCGuFnC6RPlgdnhcQVUNBokGm8rg4A5NFwDxd59B6qVYdhTpLNjbYDIWFgFIKDQx2t+1OQ3ealVLRMjFmAALxjGRizAttRVVFY7NM6/vgtRhGizIrOf4nfILegWX1F6tQaBsRERF6iIiIiIiIi+Ft9q+oiLU4ho3FLnbVO8LX0GhrWuu86wGwKTIvblYZBtXGOINFgLBckReLNERERERERERERERERERERERERERERERERERERERERERERERERERERERERERERERERERERERERERERERERERERf/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2" name="Immagin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717032"/>
            <a:ext cx="1069704" cy="801245"/>
          </a:xfrm>
          <a:prstGeom prst="rect">
            <a:avLst/>
          </a:prstGeom>
        </p:spPr>
      </p:pic>
    </p:spTree>
    <p:extLst>
      <p:ext uri="{BB962C8B-B14F-4D97-AF65-F5344CB8AC3E}">
        <p14:creationId xmlns:p14="http://schemas.microsoft.com/office/powerpoint/2010/main" val="21154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randombar(horizont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nior pass cemea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949280"/>
            <a:ext cx="891099" cy="7920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 name="CasellaDiTesto 8"/>
          <p:cNvSpPr txBox="1"/>
          <p:nvPr/>
        </p:nvSpPr>
        <p:spPr>
          <a:xfrm>
            <a:off x="6660232" y="4374167"/>
            <a:ext cx="2148368" cy="584776"/>
          </a:xfrm>
          <a:prstGeom prst="rect">
            <a:avLst/>
          </a:prstGeom>
          <a:noFill/>
        </p:spPr>
        <p:txBody>
          <a:bodyPr wrap="square" rtlCol="0">
            <a:spAutoFit/>
          </a:bodyPr>
          <a:lstStyle/>
          <a:p>
            <a:r>
              <a:rPr lang="it-IT" sz="3200" b="1" dirty="0" smtClean="0">
                <a:solidFill>
                  <a:srgbClr val="FF0000"/>
                </a:solidFill>
                <a:effectLst>
                  <a:outerShdw blurRad="38100" dist="38100" dir="2700000" algn="tl">
                    <a:srgbClr val="000000">
                      <a:alpha val="43137"/>
                    </a:srgbClr>
                  </a:outerShdw>
                </a:effectLst>
                <a:latin typeface="Sansation" panose="02000503000000020004" pitchFamily="2" charset="0"/>
              </a:rPr>
              <a:t>PHASE </a:t>
            </a:r>
            <a:r>
              <a:rPr lang="it-IT" sz="3200" b="1" dirty="0">
                <a:solidFill>
                  <a:srgbClr val="FF0000"/>
                </a:solidFill>
                <a:effectLst>
                  <a:outerShdw blurRad="38100" dist="38100" dir="2700000" algn="tl">
                    <a:srgbClr val="000000">
                      <a:alpha val="43137"/>
                    </a:srgbClr>
                  </a:outerShdw>
                </a:effectLst>
                <a:latin typeface="Sansation" panose="02000503000000020004" pitchFamily="2" charset="0"/>
              </a:rPr>
              <a:t>4</a:t>
            </a:r>
            <a:endParaRPr lang="it-IT" sz="4800" b="1" dirty="0" smtClean="0">
              <a:solidFill>
                <a:srgbClr val="FF0000"/>
              </a:solidFill>
              <a:effectLst>
                <a:outerShdw blurRad="38100" dist="38100" dir="2700000" algn="tl">
                  <a:srgbClr val="000000">
                    <a:alpha val="43137"/>
                  </a:srgbClr>
                </a:outerShdw>
              </a:effectLst>
              <a:latin typeface="Sansation" panose="02000503000000020004" pitchFamily="2" charset="0"/>
            </a:endParaRPr>
          </a:p>
        </p:txBody>
      </p:sp>
      <p:sp>
        <p:nvSpPr>
          <p:cNvPr id="30" name="CasellaDiTesto 29"/>
          <p:cNvSpPr txBox="1"/>
          <p:nvPr/>
        </p:nvSpPr>
        <p:spPr>
          <a:xfrm>
            <a:off x="6372200" y="4776912"/>
            <a:ext cx="2889611" cy="2215991"/>
          </a:xfrm>
          <a:prstGeom prst="rect">
            <a:avLst/>
          </a:prstGeom>
          <a:noFill/>
        </p:spPr>
        <p:txBody>
          <a:bodyPr wrap="square" rtlCol="0">
            <a:spAutoFit/>
          </a:bodyPr>
          <a:lstStyle/>
          <a:p>
            <a:r>
              <a:rPr lang="it-IT" sz="13800" b="1" dirty="0" smtClean="0">
                <a:solidFill>
                  <a:schemeClr val="tx2"/>
                </a:solidFill>
                <a:effectLst>
                  <a:outerShdw blurRad="38100" dist="38100" dir="2700000" algn="tl">
                    <a:srgbClr val="000000">
                      <a:alpha val="43137"/>
                    </a:srgbClr>
                  </a:outerShdw>
                </a:effectLst>
                <a:latin typeface="Sansation" panose="02000503000000020004" pitchFamily="2" charset="0"/>
              </a:rPr>
              <a:t>20’</a:t>
            </a:r>
          </a:p>
        </p:txBody>
      </p:sp>
      <p:sp>
        <p:nvSpPr>
          <p:cNvPr id="3" name="AutoShape 2" descr="data:image/jpeg;base64,/9j/4AAQSkZJRgABAQAAAQABAAD/2wCEAAkGBxMSEhUUERIVFhUXFBgYGBUYFhcWFxYVFhcYGRwVFhcYHSggGh0nHRQYIjEiJSorLi8uFx8zODMsNyguLisBCgoKDg0OGhAQGywlHyQsLCwwNCwtLDQsNCwsLSw1LCwsLC8wLCwsLCwsLCwsLCwsLCwsLCwsLCwvLC8sLDQsLP/AABEIALQBGAMBIgACEQEDEQH/xAAcAAEAAQUBAQAAAAAAAAAAAAAABQECAwQGBwj/xABKEAACAQIEAwYCBQkEBwkBAAABAhEAAwQSITEFQVEGEyJhcZEygQcjUrHBFBYXQpOh0dLwM1RikhVVcnOUovElNUNFU2ODsuEk/8QAGgEBAQEBAQEBAAAAAAAAAAAAAAECAwQFBv/EAC8RAAICAQMCAwYGAwAAAAAAAAABAhEDBBIhMVEFE0EiYXGB4fAUkaGxwfEjMtH/2gAMAwEAAhEDEQA/APcCaT5fdVG5ev4Goi/hsWLrtbuJkZkhWJ8KqozCMp1JnaPnyAl83l91M3l91ReDw2JhlvXFIKAKVlWzgCWJAG7TtyjznAuDxi/BdQg5ZzlmIIW2DlJHMi57jaTAE3m8vupm8vuqMwtrFZvrHtlMrCFBnMWMGYGwyj3rVt4HGIBlvI5yjMXLEZvHMDKdPEusycvsBO5vL7qrPkf3VE27WMzCXtlc6ac8gHjE5BrOo05cpqXoCk+R/dSfI/uqtKApPkf3UnyP7qrSgLZ8vupm8vuo40MVFWcPihlBe3AKz8TEqCZ1bmdPLpFASuby+6rqiruFxBuEi4oQupCyQVVQQRt4s0g+RHOpWgFKUoBSlKAUpSgFKUoBSlKAUpSgFKUoBSsWJvhFLNsB7+Q8ztWHh+L7wGQAymCBqNuXluPlXJ5oLIsbfL5/I0oPbu9DbpSldTIpSlAWty9fwNULeYqr8vX8DXlnGv7e9/vrn/3NefUZ/KSdWdMcN7PUs3mKZvMV4039df3VscKM37P++t8v8Y0rzLX262/r9Dq9PXqbPaTt7xNOJ3sFgrOGuZCuQOrZyDZS6xLG8i6Zj02qLsfSLxtiAMJYEiczYe+qZSCQ2c3og5TB2PKtvtp2J4ieI3cZg2Qd7cRVIcKyA2bdos2YRBKkaSfKrfzN42RlOLtBSoB0t6KrQBonJddOQjyr6J5jXX6ReNm+LAwuH7wuUA/J78EgqC099GQZ1ObaGB51TDfSNxt4jCWFBAOd8NiEQBvhJZrsAGIE7mr37DcZ723d7+13ioLYbRoUsbpLBlK6PrMbhY2EWXuwHGLlsq2JtFcoGTMozDecwXUyASxMmedWgX2fpC42+fLhsLNtriOvdXcytaQOy5e/kmGERMk1is/STxtnW2uEsZ2XMqnD3lLKWVMy5rwkZmUadazYb6P+MJ3j28XaVmuszZYBdnhXuCEgEgeW3I1aPo/4wXW5+U2g9tQinwyEV0cKAEiAVUgH7AG1AdR9FfbTFcSbFLiVsqbIs5e7R0/tDdDBg7tt3Q6c69Ag9a4T6MOxN7hpxJvXLT98LMC2CAvd97MggAf2oiOld5UBSD1pB61WlAUg1WsFoPmbMRl/VHMdZ0rPQClKUApSlAKUrWsY1Xd0G6RPn6eh0rLnFNJvr0Kot20bNWu4G5A9epqj3lG5Fcz2n4kphdcoOp2lj08lEn/pXl1etx4IN2m+18nXBgllmoo6mlRnCuJh7a52AcaHzj9b571fiMeV2gjYEGdeh6HypLX4Y4vNu17uX80R4ZqW0y8TxfdWy3PZR1Y7D8fQGtPgGNLhkdszLrJ3ZTz+Rke1QnFeKi6ARqROXeATpJqM4fjzZYGTpMHqDup+etfGl4u5alTjexKq9Xfr+32z6WPQN4Wmva+/v+j0QmrTdHUVzuC4y+I8CWwwYakzAXqSIjyqvE7Fy2ImQdEdtdfsv5+fP1r26jxLIsXm4YWvW74+nfseL8K1LZN0zNx7EyVAYZV8R11LDb5Df1iongnGArliDE5WA1OXdWj+tzUfevswIYwRoREfiajb10oSwMaR618B6rLkz+e37Xp2+HwPtYdFF43jZ6Vb4pZba6nzMffW0jgiQQR1GtcBwPh17EfGAq8zB0HzJ8XlXdYLCJaQIggD3J6nzr9NodTnzq5xSXdWfH1enx4XtjK39+pnpSlfRPGWvy9fwNeR8eD/AJRehhHfXNwTAzH8a9cbl6/ga824rwHFNfustlirXXIMrqCxIOp2ivFrVJxVKzvgaTdnMZLu2dNvsmfvrb4Qr/lNiSMvfW5AGs5x15aVIns1jP8A0G/zL/Gtjh3Z7FLdtM1hgBcQkyugDgk7+VeCMMlr2X+R6HKNdToO3GHxj92MGWbXOUhAoNohlbORMlohSTMcoNTVqzcayga47syjMWRUnMJMqB4Y2j796kxUVxHtLg8O/d4jF2LTwDkuXURoOxhjMV9w8Bs5HyfG2b0X0jbbzph7TKhGZhGgACmANo01qN/Pbhv+sMJ/xFr+an57cN/1hhP+ItfzUBI4OywBBYjnsu7akzG8zVMJacMSzGDrsup0GummkbVH/ntw3/WGE/4i1/NWzw/tNgsQ/d4fF4e68E5Ld1HaBuYUzQEtSlKAUpSgNHB4e4HZneQQRl5b6N5GJmt6lKAUpVDQAmoHHdpLa3EVTIk55EQPnsdZ+UVOE1zHGuBPeus4AAIEQRqRzOlePW+ftXk9b+/+fM9OlWFz/wAvQ3cfxJzbNzDnMg0MLBHUjMNflXLYXib27mdfETMa7A7+ogA/Ka6psPe/JxbyrOULAMbecVCns24AhVkf4zrpEGRFfL1Wk1E8inG3xfXo+y54Pdpc2CClGa9a+XvOgs4e5dtzegMR4YEFR/iP4cq4zG+EkM0xsSeR1967O3bv5BLLmyiRHOOtQycHuyW7u2CRGrEnQRuBWtb4e8rh5a5rlv5Vfv6nPS6qOJycunol/BGcBwXfXAC5C66eQAPPnrpXdJh0CZAoCxEf1z865jA8GvW7gKqiiSSVPUR8MVM3cLcgxc1jTTnXr8P0zwwkpx5/dGNdnWWacXx/JynESocRuwJgaltYBgc4qPZQXVXBEnY6TofcTXRrw3EGPDbWABqxJgeYWrb/AAi+dYtn5ka/Na+RDwnNt3cJ9j2w8QhH2f1J/g6ItlMoAlQT5kjWsfHrgNkrzZlA/wAwM/8ALWtw/hzi2odsp6AyBqdJrFxDh13wm2Q8HZmy8t9jX3MsZ/hXCEedtV8T5cWvO3N8XZz2MzNccKpMQJOi7dee/Kaj8TZdWWVkZ11XUbjfmK6lOHYjclAfUn8Ksv8ACbx18BPUEqT66QfnXyI+D5FC7V9vr9D6ePxNRdVwTnAWHcJHn75jUhmqH4LhLiWwLkAydAZFSir519/TxccUYyXKSPj5mnkk13M1KUrscy1uXr+BqJfi0EjJsSPiNSzcvX8DUBgwO/E/ab31j99ailzZGbpxlyJ7kx/tH7qx2uKywGTcgfEeZrbTve9M/wBn8v8ArM1EuB3/AIdu8H3itJJkZJ3eJ2VJDORDZSxzBA0ZoznwzHnXif0m3rB4yDehrXcJmnOROS4FnJ44z5ZjpXqfaLjGEw9wLdU5ncZ5W4FyFSrXRplYgQDEnWo/tgnDTYVr+HDlirpmtXULEEaZyBHhmVJEidNawU8hvDhBkhr6zplXMADmhmXOrEKBDKCxJkhogTiw+K4ebrO9vKj2FPdjvGFvElpZV5hRsNSI+Yr3DB8F4cym9bw6srFWWbLKspOXKCg0knU6HqYFbmH4JgQA/wCS2xl/9kkA5Y6a6c/XrQp4JjjwvOjWXulTiAbiMCALBEkKAu86aNPqINTv0YtY/wBNTh5Fnu7pSSxYLkB1kAzM/wATvXsK8LwdxfHhbWhkgWem3wrr6VXhPDMIjTaw6IwkBlQg5TP60aTmPOoDctcVsMA3egBhmGYlJB5gNB5VuWyrAFTIIBBDEgg7EGdRWsnCrI2tjWdZM6tmJmZnNrO81tWbQRQqiFUAAdANhVdArk9fc0yevuaupUBhtXFYkAklTB30PTX+tqzVo4DGW7jN3Y5AzEBgZ584JPvW9QCqGq1Q0BbSq0oC2KRV1KAtiqRV1KAtikVdSgLctMtXUqFLctMtXUqgty0y1dShC2KrVaUBfSlKAtbl6/ga5e6YYkfaP311DcvX8DWm3DrRJJB9zWoyojVmF+JjupHxnSOh61FYb41/2l+8VNf6NtdD7tVy8PtAggGQZ3PKtKSRGma/GOz9nFEG+C2VWCjMRkLES6x+t4RB5R5msnFOD2sSqLfBdVObKTAZspWWjeJOnU+Vb+amauZo18LglS2toElUAUSZOVdgTz0A9qzCyMpXl/HkKhu1HavD8PVGxJcC4xVcqFtQJ1jbSud/S/wz7d79k1Ad2loLMaTVLVgLt0+7nXDfpe4b9q9+xan6XuG/avfsWoDvqVwP6X+Gfavfsmp+l7hv2r37FqA76lcD+l7hn2r37Jqfpe4b9q9+xagO7t2gvwgD0EedX1wP6XuG/avfsmrteG41L9m3etzku20uKSIOV1DCRy0IoDZqhqtKAtJq3OOo96X/AITXMLbxgBGZDJMMSNFIgCI3Gp57DTUxUiHT5x1HvTOOo965/u8SbdwFgGy/VkACGjdjJB13ER61YtvFKxAZCmckEjM2Us0CJURly85HnVoWdHnHUe9M46j3rnQuKKOCUVu7ISBPj5MSduekEba6a2JaxaswDI65pDNoYyKIC/qnMDGpBnWOcoWdLnHUe9M46j3qAtflOYZsmXNqIghNYOaTJ2kZd51ipGrQs3s46j3pnHUe9aNKULN7OOo96Zx1HvWjSlCzezjqPemcdR71o0pQs3s46j3qoYHY1oVsYTn8qlCzapSlQpa3L1/A15l2h7b37V/F27F629y0PBZIRSbmcDuyWjQW4uT+uWyqQVM+mty9fwNeYdoPows4rF3rxxlsNduj6s2LblX7vNkktJOQZoPLWIoDieK/SzxJLoWzdTI0f2mFKMkmCGAmQOqzI89K6PD/AEjYk2na5fW2Fe0qO9pLTXEYxdc2iWKZPiBOjfAAWM1H3OweGU643aQVGCtAGeZh/Krbv0eYTuwzY5VDZ1BOCs5pRMx3foRtzjmdcxnGb2xds3PHKEd0lSPY8fxXunym2SIUyCJhnVPh6y4rGeP2zae4gZlQidCuhMFtRJA1JgE6bHSdDtp2gbB2wwtk5mUB5XKDOYqQddVVoIBpxjj7W8GcR+TsAy6S1slM0C27idRJXaSJHy3wczgvpw4imIs2VtZibd25nORoQZCJJiIkMJ/wN0NcuvHbVxWjhty4ly9n3JXN9hStuCPCy9dWIggEez4PtAXwf5UcOxULmIzJLKoOZwCfhBDaGDvp1w9i+K/lOHVhhwBa8IIyKuYCItqPhhSBsN6A8WtXUW5dz8Ku+O7mRO5INte7K5ArIZ8RD5diQJ00rPb4pYDDNwXTNoO7adUyBScgL/WLcOu+266e/YW+XmVnWQZG3Ifuq3D3iXIyactvDG/rrUKfPnBeJi1Ztq3DWuQ6Mz91GZkfEMjZxbktF0LJJ0skDcxu4bE4dkM8Hu94O7yqmHZw6q6sxbwSPAYJHxZxMgiPoTux0FVCigPnfg9zuVuBuDYpy9y4ZNhzFl9rOtnUbeWkgCr7N1AVP+gb+gt6GxcZTlYlwQ1o5pBgE6nnMV9DUoD5ixGGvthUsDh2IFxHJ778mfMVL3WKaW5UfWJoDHgr6D7FWmTh2CV1KsuEsBlIIKsLSAgg6gg8q3MPjWa4VyEKJGb/ABA9OhBBmt2gK0pSgLL2xrwq12sx31gfFkRJzC1YLbqQlte68RysAQdZJ10191vbGvBgLBIZghZW0cESDM6y4g7jSszybFdFj5d3OSXxJPgnaPHPi7Fp8Qty2bygsqWYuJABVsq+FvGh0I0kEAjXusVx4K5UWSQLgXNsGWHzOCRHhZCDr5zXn3Z4WUxljuwkteBMv4pJ3CyZ38q9dN1s4AVY0Hkc0QSY0Om3nWseVSV0Zlsf+kk/gRmH4xbd1QW3liRJVcoIXNqZkdNpB3isZ40i/wBpaYGX+EBgFRnUsSYP/hk6AwI6gVMi63eRkWNvKRrMxvHLyqli65cjIsctTHh0MHLrrXTcuxNrIhON2zAFq7JjTKgMs2QDVuvPbQ1vYHELdQOqkAzoywRBgyPUVsYe+xzEou2YSY06DTUab+dUtOxBzKBrvsdZIERt5+VTchTK5B0HtTIOg9qrSgKZB0HtTIOg9qrSgKZB0HtTIOg9qrQ0BQKOgrZwfP5VHYK87TmXKNI685BHXT99SOD5/Ko+gRtUpSsmi1uXr+BrisfgyOMW8QWQWUskMotvnN+GRWJUHMQlxwCYgOQJnTtW5ev4GmYdaA4O7lz3ZiQLp15RcuKD/wAtanFcKbtoOq23RLl83HIPhBsr4geQ0O/PLXoBwlozKW9d/Cuskkz8yfc1VcNbClAiBTMrlXKZ0MjY1ywQeLIpnbUZFlxuBW7hUcqWUMVnLImMwgkTzjT0J61aMBbyImRciFSqx4Vy/DA8uXSB0rPmHUUzDqK6nE1/9H2sjW+7XIxJKR4SWOZpG2pkkc5PWslrCopYqoGcy0CMxgCTHOABPkKyZh1FYcXjbdpc124iLMZnZVEnYSTFAZlQDYco+VBbA5f0ajfzkwf98w37a3/NT85MH/fMN+2t/wA1ASlKi/zkwf8AfMN+2t/zU/OTB/3zDftrf81ASlKxWMSjqGR1ZSJDKwKkdQRoavzDqKAupVuYdRV1AKUpQGO/8JqN7hfsL7CpK/8ACagMMpbNLMAokxJPyFbiuDLN4WlGyj2FZMx6mo8qy3QpYnUczsddRWvdx+IW4R3OZAxEqGEqSACCdyBJIgDoa1tJdExnPU+9Mx6moK7xbEZZXCMD4TBMkjvQpWCoiUkzOk7VlwPEb7OFuYchS7jPqIXMcpylddI6enKmxk3ExmPU0LGoPDcUxEfWYYzqZXMo0UGACCSZJGsDTSayJxK+Sn/85UHLnBJJAYJrOWPCWbTnlM5abGXcS9KUrJRSlKAUpSgFbGD5/KtetjB8/lUfQI2qUpWTRa3L1/A1dVrcvX8DWjxPG5BC7xJPJR1M1UrdEbo3nuAbkD1MVbbvK3wkH0M1yjYtCfFeSfNif3gEVNcFvrlyhkbWZVgd+o3rcse1WYjO3Rs4niVq22V2ynQ6hogkKCWiIlgN+dX3cdbVSxcQCoMeKC5AUQsmSWA+dRHafieGsDNeEv4Qq+MZlFxGMEaGCA3y861sTi8BZwzOoBtsQyiLmW5ctHOoBOnxL6HXfWscGyfTiFoj+0X0JAPxZdjruIrg/pmxtt+GuqupYXbBInUB2JX5kKTHlXQYPF4Ap+UjRZlm+tyq7ZSZ5TIUH0A6VoYBeG4uwWe0GVcrXLbd7cRMhbLmUyv6zGOckmnAPHbGF4U9q1nvXbV0Wl7zKtxg10hM05lYAA5vhiddNAWuxmD4X3TC1ecvbS64eCrXTnItWznQLJDpOUaBGmvT+z/Z7g17OlvDIzLdciVa4xTNIaSCMmsBTpA61L2Ox3Ci5AwNnfSbZIM76HSPI6VCnjFuxwp0UPde08WMxVLp1ykXh4kYbmdtSNDyMbcs4IWb+V3N5bzdxOYB7Ga2FL+DLmILmPDt6CvoQ9guGST+Q4fURogA9QBoD5jWsydiuGj/AMvwm53w9o7mdyu3ly2oDB9G3/deD/3C10tYsLhktIqWkVEUQqKoVVHRVGgFZaAxrdBYrOo3HT+prJWjZxVo3Sq/HBkxvlMEE9RGxreoBSlKAx3/AITXPYZ2RswU+kHUdK6G/wDCa0ZrcXRlkbbzG4GYGS0kwakybmcQdAANtIaNxOuw1qk0qy5C4Lgbneb6fDOXTTXad+U0sG5nMsADzy6eHQQJ061bSs0WyuHa74iTEjMJWdeg102GnnVtvPBDnnMRr4pO87eVVpShYpSlUgpSlAKHypSgNbBd5qbkaxA6HWRPMbH51I4Pn8q162MHz+VR9AjapSlZNFrcvX8DXnnbTtELeIa0EYlcpJzBRJUEESpnQ7iOe9ehty9fwNYrlhGILIpI2JWSPQxXTFOMJXJWcs0JTjUXR5Vb42xALFlB275Fu2z/APIqK6/KfWpngTo9+39WUYENA+ssuu2ZLgmNTzkTpM137AEQRI6EaVgsYG0gIS0qhjJASATpqQB5D2rtLUJppKjjHTSTTuzX43wS1iwi3wWRWLZASoLZSoJI10DH3qmJ4IlzDphrjM1tQgOsM62yCAxHUqJiNuVSWb19jVc3r7GvKesi7XA0XDNhVZhbIdRr4lRySVDHyYgE6xG9XcJ4LbwyPbsSqMxYKTmyMVAOUnWNAYM6zUlm9fY0zevsaAiOBdnbODLdxmAZVDAtmzMs+PXYnMZjTbQVJW8OAZG+s+c61lzevsaZvX2NAVpVM3r7Gmb19jQFaVTN6+xpm9fY0BYlhQSQACTJ9TGv7hWSqZvX2NVoBSlKAx3/AITXP4OwHLSCYE5RAJ16mugv/CagLVq4rBlGo9P410h0ZlhrIS6FHIj1EjasV5MaCSmVx9ZlQgD9dMhJEEgLm5jfWdKy2rD5wSDvJOlSBttmBDmBA3EgGJjTbQb9KsnRErIm+McQwVLYJ7wAiZUeLIdWMnReXPlFUK46R4U8L8v1kysPFLbyRppsNd6mBbPeZs5jbcTl36bT86WbZDElzBnWROm06dOlTf7ht95EJZxoAIIOWzbBUhTmu+MOSRB0lDvBiOc1S0caPiRIkmSZIJceFfEBoubQ9BryqWsIwzS5kidCvxecjfbypatlQQWnWYkEaySesz99N/uG00AMQyeIhG71fhCx3WYZvizScubXQ+Va+HbGKoDLbaF35sco38QA1nXnHLepmlXcKIe22N5ra2mI2OW0MqkN1N069FE6yJa1OUZozQJjQTGsann5mrqVG7FClKGoUVsYPn8qjsFZdZLtJMacgROo9RFSOD5/Ko+gRtUpSsmi1uXr+BrSxOMKZvhga7HQeetbrcvX8DXNdrsetq0+Z1XMcozEL5kSfT99VerLFXJK65MGM7bW7YzZWKgiSFmJ2kTzg1v4DtEMRbFyxDKSRJDaEbgjea86xnFsKLJtEr4hq5uWpzaGVluWgA6Vu/RPxNO7xFoupC3VcZWVjDrB2Jj4B71jFJt+0j0Z8eNQbg+j7rlHpGI4tbtuUclSFDSRoR/h5mIkkCBzqy/xyyv6xO3wqx3dE5DrcXz6TWrxO4neNnw6OAqCSmZnzHkSsZVIBOp2mNBOBcTbkZcFEktJtqDJzNJAHxZrI5/ZPSulHlsk141YO1wGCRoGOoidh5geulWjjtiQO8EmI0bXMuZQNNSRsN60bWOQEAYNgTr8CD7BGv8AlnoVHTTA2OtkAfkUE/CDbBgCyGGbwwNHZIE66c6USza4x2qsWLFy8CbgRC+VAdQFD/ERA8LA6nnXEt9NmHABODxAB2M24PLTxa1O9tcPnw2LsWsKM/csqMqAEkJbygGABIuXF3jwHzryvgKY5E7u3w1rj2s1nMysCpvP32UgwNZE8ipE7g1GinbL9NuHJgYS+T0Btk+2aprsd9JlniOIFi3YuoSjPmYoVhY08JP2q4HHcK4td7r/ALJVO6vreATulBKiMh8cwTqdenQRNfR/wLHjizYvF4VrSvacElkYZiLYAEMTrkPpUKevUpSgMK4hS5QfEBJ9NP41mqmWq0ApSlAY7/wmo3v1+0PepK/8JqBwFoMxEAmPCDoCfOK3FcGWbgvKdmFZKj7iBb0LsCPkeY96sxOAxOdjauhQ+YhCc8QLYBXNts3h0Hj5xWqRCTpUY2CxbKgF1UcK5f4WPizBP1Y0ldgPhO81ROF4kl814E5Aog5SNVOuWInK3iGvi0iKlLuOexKUqIt8LxctlvKJJkDxQ3dKoEvPMBvfrpvYGxdUMbrq8tAgRECCPcH+Jo0u45NmlKVCilKUApSlAK2MHz+Va9bGD5/Ko+gRtUpSsmi1uXr+BrzftZ2ZfF3bvjKqGJjNEsQIPwtA0PKvSG5ev4Go08Dw/eNc7qHcyzAuCxiJMHXSsz3bfYfJUo37R4tiuEWWTuxjbzc1X6vMQANzkDfERPlFa3Zvg13C3brW2IRrcDxeMkGYgACN69zucEw7b2p/z/xrXfstg2VlNiVYQwJuQR0OtYSy31VGnso0e3PF7+Gtr3KBs7gAqWNwFfGYQDxLlRgTOk1TjHG8QuBGIW3bm4qwEuMxHfQENvw+NpYGNPImunIEgxqJgxqJifuHtVoRdBl2MjTY66jpufeupg5vA8evnAHFNbtSisSpuMCRbkPmOXwvKnw69JqzsjxfE3sM5dEz2yV+sZkZnADfWLl8AysuuvWK6gosEZRBMkZdzvPrIoUXXw76HTcefWgOR7F8fxGKN0NbVQD3ilmYHLcnIqjL4k8J8fsKt7PdocTexl201tAsnXO2UCye7fujl+sliOkc67EATMaxExy6VaqKIhdttNvTpQGWlUzevsaZvX2NAVpVM3r7Gmb19jQGlh7103CGUBBmHmSDowMRBB9xyreq3N/UGrqAUpSgMd/4TUCmEcGQQCDoZ/8Ayp+8NDWn3TdDW4ujLRHWsIwYEkbzuf4VuNZBYNPTSW+evL0rL3TdDTum6GjdhcGMWVz5pMTtLbevry2qlqwoYkkkGdJb5azrpWXum6GndN0NSkWzDZsATJJJHVhDfj676VW1ZCgwZ26/PTb51l7puhp3TdDSkLLKVf3TdDTum6GqQspV/dN0NO6boaAsoRV/dN0NO6boaA08HhO7k5iSYk9YmDHp91SOD5/KsXdN0NZ8KhEyKj6BGxSlKyaFKUoBSlKAUpSgFKUoBSlKAUpSgFKUoBSlKAUpSgFKUoBSlKAUpSgFKUoBSlKAUpSgFKUoBSlKAUpSg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4" descr="data:image/jpeg;base64,/9j/4AAQSkZJRgABAQAAAQABAAD/2wCEAAkGBxMSEhUUERIVFhUXFBgYGBUYFhcWFxYVFhcYGRwVFhcYHSggGh0nHRQYIjEiJSorLi8uFx8zODMsNyguLisBCgoKDg0OGhAQGywlHyQsLCwwNCwtLDQsNCwsLSw1LCwsLC8wLCwsLCwsLCwsLCwsLCwsLCwsLCwvLC8sLDQsLP/AABEIALQBGAMBIgACEQEDEQH/xAAcAAEAAQUBAQAAAAAAAAAAAAAABQECAwQGBwj/xABKEAACAQIEAwYCBQkEBwkBAAABAhEAAwQSITEFQVEGEyJhcZEygQcjUrHBFBYXQpOh0dLwM1RikhVVcnOUovElNUNFU2ODsuEk/8QAGgEBAQEBAQEBAAAAAAAAAAAAAAECAwQFBv/EAC8RAAICAQMCAwYGAwAAAAAAAAABAhEDBBIhMVEFE0EiYXGB4fAUkaGxwfEjMtH/2gAMAwEAAhEDEQA/APcCaT5fdVG5ev4Goi/hsWLrtbuJkZkhWJ8KqozCMp1JnaPnyAl83l91M3l91ReDw2JhlvXFIKAKVlWzgCWJAG7TtyjznAuDxi/BdQg5ZzlmIIW2DlJHMi57jaTAE3m8vupm8vuqMwtrFZvrHtlMrCFBnMWMGYGwyj3rVt4HGIBlvI5yjMXLEZvHMDKdPEusycvsBO5vL7qrPkf3VE27WMzCXtlc6ac8gHjE5BrOo05cpqXoCk+R/dSfI/uqtKApPkf3UnyP7qrSgLZ8vupm8vuo40MVFWcPihlBe3AKz8TEqCZ1bmdPLpFASuby+6rqiruFxBuEi4oQupCyQVVQQRt4s0g+RHOpWgFKUoBSlKAUpSgFKUoBSlKAUpSgFKUoBSsWJvhFLNsB7+Q8ztWHh+L7wGQAymCBqNuXluPlXJ5oLIsbfL5/I0oPbu9DbpSldTIpSlAWty9fwNULeYqr8vX8DXlnGv7e9/vrn/3NefUZ/KSdWdMcN7PUs3mKZvMV4039df3VscKM37P++t8v8Y0rzLX262/r9Dq9PXqbPaTt7xNOJ3sFgrOGuZCuQOrZyDZS6xLG8i6Zj02qLsfSLxtiAMJYEiczYe+qZSCQ2c3og5TB2PKtvtp2J4ieI3cZg2Qd7cRVIcKyA2bdos2YRBKkaSfKrfzN42RlOLtBSoB0t6KrQBonJddOQjyr6J5jXX6ReNm+LAwuH7wuUA/J78EgqC099GQZ1ObaGB51TDfSNxt4jCWFBAOd8NiEQBvhJZrsAGIE7mr37DcZ723d7+13ioLYbRoUsbpLBlK6PrMbhY2EWXuwHGLlsq2JtFcoGTMozDecwXUyASxMmedWgX2fpC42+fLhsLNtriOvdXcytaQOy5e/kmGERMk1is/STxtnW2uEsZ2XMqnD3lLKWVMy5rwkZmUadazYb6P+MJ3j28XaVmuszZYBdnhXuCEgEgeW3I1aPo/4wXW5+U2g9tQinwyEV0cKAEiAVUgH7AG1AdR9FfbTFcSbFLiVsqbIs5e7R0/tDdDBg7tt3Q6c69Ag9a4T6MOxN7hpxJvXLT98LMC2CAvd97MggAf2oiOld5UBSD1pB61WlAUg1WsFoPmbMRl/VHMdZ0rPQClKUApSlAKUrWsY1Xd0G6RPn6eh0rLnFNJvr0Kot20bNWu4G5A9epqj3lG5Fcz2n4kphdcoOp2lj08lEn/pXl1etx4IN2m+18nXBgllmoo6mlRnCuJh7a52AcaHzj9b571fiMeV2gjYEGdeh6HypLX4Y4vNu17uX80R4ZqW0y8TxfdWy3PZR1Y7D8fQGtPgGNLhkdszLrJ3ZTz+Rke1QnFeKi6ARqROXeATpJqM4fjzZYGTpMHqDup+etfGl4u5alTjexKq9Xfr+32z6WPQN4Wmva+/v+j0QmrTdHUVzuC4y+I8CWwwYakzAXqSIjyqvE7Fy2ImQdEdtdfsv5+fP1r26jxLIsXm4YWvW74+nfseL8K1LZN0zNx7EyVAYZV8R11LDb5Df1iongnGArliDE5WA1OXdWj+tzUfevswIYwRoREfiajb10oSwMaR618B6rLkz+e37Xp2+HwPtYdFF43jZ6Vb4pZba6nzMffW0jgiQQR1GtcBwPh17EfGAq8zB0HzJ8XlXdYLCJaQIggD3J6nzr9NodTnzq5xSXdWfH1enx4XtjK39+pnpSlfRPGWvy9fwNeR8eD/AJRehhHfXNwTAzH8a9cbl6/ga824rwHFNfustlirXXIMrqCxIOp2ivFrVJxVKzvgaTdnMZLu2dNvsmfvrb4Qr/lNiSMvfW5AGs5x15aVIns1jP8A0G/zL/Gtjh3Z7FLdtM1hgBcQkyugDgk7+VeCMMlr2X+R6HKNdToO3GHxj92MGWbXOUhAoNohlbORMlohSTMcoNTVqzcayga47syjMWRUnMJMqB4Y2j796kxUVxHtLg8O/d4jF2LTwDkuXURoOxhjMV9w8Bs5HyfG2b0X0jbbzph7TKhGZhGgACmANo01qN/Pbhv+sMJ/xFr+an57cN/1hhP+ItfzUBI4OywBBYjnsu7akzG8zVMJacMSzGDrsup0GummkbVH/ntw3/WGE/4i1/NWzw/tNgsQ/d4fF4e68E5Ld1HaBuYUzQEtSlKAUpSgNHB4e4HZneQQRl5b6N5GJmt6lKAUpVDQAmoHHdpLa3EVTIk55EQPnsdZ+UVOE1zHGuBPeus4AAIEQRqRzOlePW+ftXk9b+/+fM9OlWFz/wAvQ3cfxJzbNzDnMg0MLBHUjMNflXLYXib27mdfETMa7A7+ogA/Ka6psPe/JxbyrOULAMbecVCns24AhVkf4zrpEGRFfL1Wk1E8inG3xfXo+y54Pdpc2CClGa9a+XvOgs4e5dtzegMR4YEFR/iP4cq4zG+EkM0xsSeR1967O3bv5BLLmyiRHOOtQycHuyW7u2CRGrEnQRuBWtb4e8rh5a5rlv5Vfv6nPS6qOJycunol/BGcBwXfXAC5C66eQAPPnrpXdJh0CZAoCxEf1z865jA8GvW7gKqiiSSVPUR8MVM3cLcgxc1jTTnXr8P0zwwkpx5/dGNdnWWacXx/JynESocRuwJgaltYBgc4qPZQXVXBEnY6TofcTXRrw3EGPDbWABqxJgeYWrb/AAi+dYtn5ka/Na+RDwnNt3cJ9j2w8QhH2f1J/g6ItlMoAlQT5kjWsfHrgNkrzZlA/wAwM/8ALWtw/hzi2odsp6AyBqdJrFxDh13wm2Q8HZmy8t9jX3MsZ/hXCEedtV8T5cWvO3N8XZz2MzNccKpMQJOi7dee/Kaj8TZdWWVkZ11XUbjfmK6lOHYjclAfUn8Ksv8ACbx18BPUEqT66QfnXyI+D5FC7V9vr9D6ePxNRdVwTnAWHcJHn75jUhmqH4LhLiWwLkAydAZFSir519/TxccUYyXKSPj5mnkk13M1KUrscy1uXr+BqJfi0EjJsSPiNSzcvX8DUBgwO/E/ab31j99ailzZGbpxlyJ7kx/tH7qx2uKywGTcgfEeZrbTve9M/wBn8v8ArM1EuB3/AIdu8H3itJJkZJ3eJ2VJDORDZSxzBA0ZoznwzHnXif0m3rB4yDehrXcJmnOROS4FnJ44z5ZjpXqfaLjGEw9wLdU5ncZ5W4FyFSrXRplYgQDEnWo/tgnDTYVr+HDlirpmtXULEEaZyBHhmVJEidNawU8hvDhBkhr6zplXMADmhmXOrEKBDKCxJkhogTiw+K4ebrO9vKj2FPdjvGFvElpZV5hRsNSI+Yr3DB8F4cym9bw6srFWWbLKspOXKCg0knU6HqYFbmH4JgQA/wCS2xl/9kkA5Y6a6c/XrQp4JjjwvOjWXulTiAbiMCALBEkKAu86aNPqINTv0YtY/wBNTh5Fnu7pSSxYLkB1kAzM/wATvXsK8LwdxfHhbWhkgWem3wrr6VXhPDMIjTaw6IwkBlQg5TP60aTmPOoDctcVsMA3egBhmGYlJB5gNB5VuWyrAFTIIBBDEgg7EGdRWsnCrI2tjWdZM6tmJmZnNrO81tWbQRQqiFUAAdANhVdArk9fc0yevuaupUBhtXFYkAklTB30PTX+tqzVo4DGW7jN3Y5AzEBgZ584JPvW9QCqGq1Q0BbSq0oC2KRV1KAtiqRV1KAtikVdSgLctMtXUqFLctMtXUqgty0y1dShC2KrVaUBfSlKAtbl6/ga5e6YYkfaP311DcvX8DWm3DrRJJB9zWoyojVmF+JjupHxnSOh61FYb41/2l+8VNf6NtdD7tVy8PtAggGQZ3PKtKSRGma/GOz9nFEG+C2VWCjMRkLES6x+t4RB5R5msnFOD2sSqLfBdVObKTAZspWWjeJOnU+Vb+amauZo18LglS2toElUAUSZOVdgTz0A9qzCyMpXl/HkKhu1HavD8PVGxJcC4xVcqFtQJ1jbSud/S/wz7d79k1Ad2loLMaTVLVgLt0+7nXDfpe4b9q9+xan6XuG/avfsWoDvqVwP6X+Gfavfsmp+l7hv2r37FqA76lcD+l7hn2r37Jqfpe4b9q9+xagO7t2gvwgD0EedX1wP6XuG/avfsmrteG41L9m3etzku20uKSIOV1DCRy0IoDZqhqtKAtJq3OOo96X/AITXMLbxgBGZDJMMSNFIgCI3Gp57DTUxUiHT5x1HvTOOo965/u8SbdwFgGy/VkACGjdjJB13ER61YtvFKxAZCmckEjM2Us0CJURly85HnVoWdHnHUe9M46j3rnQuKKOCUVu7ISBPj5MSduekEba6a2JaxaswDI65pDNoYyKIC/qnMDGpBnWOcoWdLnHUe9M46j3qAtflOYZsmXNqIghNYOaTJ2kZd51ipGrQs3s46j3pnHUe9aNKULN7OOo96Zx1HvWjSlCzezjqPemcdR71o0pQs3s46j3qoYHY1oVsYTn8qlCzapSlQpa3L1/A15l2h7b37V/F27F629y0PBZIRSbmcDuyWjQW4uT+uWyqQVM+mty9fwNeYdoPows4rF3rxxlsNduj6s2LblX7vNkktJOQZoPLWIoDieK/SzxJLoWzdTI0f2mFKMkmCGAmQOqzI89K6PD/AEjYk2na5fW2Fe0qO9pLTXEYxdc2iWKZPiBOjfAAWM1H3OweGU643aQVGCtAGeZh/Krbv0eYTuwzY5VDZ1BOCs5pRMx3foRtzjmdcxnGb2xds3PHKEd0lSPY8fxXunym2SIUyCJhnVPh6y4rGeP2zae4gZlQidCuhMFtRJA1JgE6bHSdDtp2gbB2wwtk5mUB5XKDOYqQddVVoIBpxjj7W8GcR+TsAy6S1slM0C27idRJXaSJHy3wczgvpw4imIs2VtZibd25nORoQZCJJiIkMJ/wN0NcuvHbVxWjhty4ly9n3JXN9hStuCPCy9dWIggEez4PtAXwf5UcOxULmIzJLKoOZwCfhBDaGDvp1w9i+K/lOHVhhwBa8IIyKuYCItqPhhSBsN6A8WtXUW5dz8Ku+O7mRO5INte7K5ArIZ8RD5diQJ00rPb4pYDDNwXTNoO7adUyBScgL/WLcOu+266e/YW+XmVnWQZG3Ifuq3D3iXIyactvDG/rrUKfPnBeJi1Ztq3DWuQ6Mz91GZkfEMjZxbktF0LJJ0skDcxu4bE4dkM8Hu94O7yqmHZw6q6sxbwSPAYJHxZxMgiPoTux0FVCigPnfg9zuVuBuDYpy9y4ZNhzFl9rOtnUbeWkgCr7N1AVP+gb+gt6GxcZTlYlwQ1o5pBgE6nnMV9DUoD5ixGGvthUsDh2IFxHJ778mfMVL3WKaW5UfWJoDHgr6D7FWmTh2CV1KsuEsBlIIKsLSAgg6gg8q3MPjWa4VyEKJGb/ABA9OhBBmt2gK0pSgLL2xrwq12sx31gfFkRJzC1YLbqQlte68RysAQdZJ10191vbGvBgLBIZghZW0cESDM6y4g7jSszybFdFj5d3OSXxJPgnaPHPi7Fp8Qty2bygsqWYuJABVsq+FvGh0I0kEAjXusVx4K5UWSQLgXNsGWHzOCRHhZCDr5zXn3Z4WUxljuwkteBMv4pJ3CyZ38q9dN1s4AVY0Hkc0QSY0Om3nWseVSV0Zlsf+kk/gRmH4xbd1QW3liRJVcoIXNqZkdNpB3isZ40i/wBpaYGX+EBgFRnUsSYP/hk6AwI6gVMi63eRkWNvKRrMxvHLyqli65cjIsctTHh0MHLrrXTcuxNrIhON2zAFq7JjTKgMs2QDVuvPbQ1vYHELdQOqkAzoywRBgyPUVsYe+xzEou2YSY06DTUab+dUtOxBzKBrvsdZIERt5+VTchTK5B0HtTIOg9qrSgKZB0HtTIOg9qrSgKZB0HtTIOg9qrQ0BQKOgrZwfP5VHYK87TmXKNI685BHXT99SOD5/Ko+gRtUpSsmi1uXr+BrisfgyOMW8QWQWUskMotvnN+GRWJUHMQlxwCYgOQJnTtW5ev4GmYdaA4O7lz3ZiQLp15RcuKD/wAtanFcKbtoOq23RLl83HIPhBsr4geQ0O/PLXoBwlozKW9d/Cuskkz8yfc1VcNbClAiBTMrlXKZ0MjY1ywQeLIpnbUZFlxuBW7hUcqWUMVnLImMwgkTzjT0J61aMBbyImRciFSqx4Vy/DA8uXSB0rPmHUUzDqK6nE1/9H2sjW+7XIxJKR4SWOZpG2pkkc5PWslrCopYqoGcy0CMxgCTHOABPkKyZh1FYcXjbdpc124iLMZnZVEnYSTFAZlQDYco+VBbA5f0ajfzkwf98w37a3/NT85MH/fMN+2t/wA1ASlKi/zkwf8AfMN+2t/zU/OTB/3zDftrf81ASlKxWMSjqGR1ZSJDKwKkdQRoavzDqKAupVuYdRV1AKUpQGO/8JqN7hfsL7CpK/8ACagMMpbNLMAokxJPyFbiuDLN4WlGyj2FZMx6mo8qy3QpYnUczsddRWvdx+IW4R3OZAxEqGEqSACCdyBJIgDoa1tJdExnPU+9Mx6moK7xbEZZXCMD4TBMkjvQpWCoiUkzOk7VlwPEb7OFuYchS7jPqIXMcpylddI6enKmxk3ExmPU0LGoPDcUxEfWYYzqZXMo0UGACCSZJGsDTSayJxK+Sn/85UHLnBJJAYJrOWPCWbTnlM5abGXcS9KUrJRSlKAUpSgFbGD5/KtetjB8/lUfQI2qUpWTRa3L1/A1dVrcvX8DWjxPG5BC7xJPJR1M1UrdEbo3nuAbkD1MVbbvK3wkH0M1yjYtCfFeSfNif3gEVNcFvrlyhkbWZVgd+o3rcse1WYjO3Rs4niVq22V2ynQ6hogkKCWiIlgN+dX3cdbVSxcQCoMeKC5AUQsmSWA+dRHafieGsDNeEv4Qq+MZlFxGMEaGCA3y861sTi8BZwzOoBtsQyiLmW5ctHOoBOnxL6HXfWscGyfTiFoj+0X0JAPxZdjruIrg/pmxtt+GuqupYXbBInUB2JX5kKTHlXQYPF4Ap+UjRZlm+tyq7ZSZ5TIUH0A6VoYBeG4uwWe0GVcrXLbd7cRMhbLmUyv6zGOckmnAPHbGF4U9q1nvXbV0Wl7zKtxg10hM05lYAA5vhiddNAWuxmD4X3TC1ecvbS64eCrXTnItWznQLJDpOUaBGmvT+z/Z7g17OlvDIzLdciVa4xTNIaSCMmsBTpA61L2Ox3Ci5AwNnfSbZIM76HSPI6VCnjFuxwp0UPde08WMxVLp1ykXh4kYbmdtSNDyMbcs4IWb+V3N5bzdxOYB7Ga2FL+DLmILmPDt6CvoQ9guGST+Q4fURogA9QBoD5jWsydiuGj/AMvwm53w9o7mdyu3ly2oDB9G3/deD/3C10tYsLhktIqWkVEUQqKoVVHRVGgFZaAxrdBYrOo3HT+prJWjZxVo3Sq/HBkxvlMEE9RGxreoBSlKAx3/AITXPYZ2RswU+kHUdK6G/wDCa0ZrcXRlkbbzG4GYGS0kwakybmcQdAANtIaNxOuw1qk0qy5C4Lgbneb6fDOXTTXad+U0sG5nMsADzy6eHQQJ061bSs0WyuHa74iTEjMJWdeg102GnnVtvPBDnnMRr4pO87eVVpShYpSlUgpSlAKHypSgNbBd5qbkaxA6HWRPMbH51I4Pn8q162MHz+VR9AjapSlZNFrcvX8DXnnbTtELeIa0EYlcpJzBRJUEESpnQ7iOe9ehty9fwNYrlhGILIpI2JWSPQxXTFOMJXJWcs0JTjUXR5Vb42xALFlB275Fu2z/APIqK6/KfWpngTo9+39WUYENA+ssuu2ZLgmNTzkTpM137AEQRI6EaVgsYG0gIS0qhjJASATpqQB5D2rtLUJppKjjHTSTTuzX43wS1iwi3wWRWLZASoLZSoJI10DH3qmJ4IlzDphrjM1tQgOsM62yCAxHUqJiNuVSWb19jVc3r7GvKesi7XA0XDNhVZhbIdRr4lRySVDHyYgE6xG9XcJ4LbwyPbsSqMxYKTmyMVAOUnWNAYM6zUlm9fY0zevsaAiOBdnbODLdxmAZVDAtmzMs+PXYnMZjTbQVJW8OAZG+s+c61lzevsaZvX2NAVpVM3r7Gmb19jQFaVTN6+xpm9fY0BYlhQSQACTJ9TGv7hWSqZvX2NVoBSlKAx3/AITXP4OwHLSCYE5RAJ16mugv/CagLVq4rBlGo9P410h0ZlhrIS6FHIj1EjasV5MaCSmVx9ZlQgD9dMhJEEgLm5jfWdKy2rD5wSDvJOlSBttmBDmBA3EgGJjTbQb9KsnRErIm+McQwVLYJ7wAiZUeLIdWMnReXPlFUK46R4U8L8v1kysPFLbyRppsNd6mBbPeZs5jbcTl36bT86WbZDElzBnWROm06dOlTf7ht95EJZxoAIIOWzbBUhTmu+MOSRB0lDvBiOc1S0caPiRIkmSZIJceFfEBoubQ9BryqWsIwzS5kidCvxecjfbypatlQQWnWYkEaySesz99N/uG00AMQyeIhG71fhCx3WYZvizScubXQ+Va+HbGKoDLbaF35sco38QA1nXnHLepmlXcKIe22N5ra2mI2OW0MqkN1N069FE6yJa1OUZozQJjQTGsann5mrqVG7FClKGoUVsYPn8qjsFZdZLtJMacgROo9RFSOD5/Ko+gRtUpSsmi1uXr+BrSxOMKZvhga7HQeetbrcvX8DXNdrsetq0+Z1XMcozEL5kSfT99VerLFXJK65MGM7bW7YzZWKgiSFmJ2kTzg1v4DtEMRbFyxDKSRJDaEbgjea86xnFsKLJtEr4hq5uWpzaGVluWgA6Vu/RPxNO7xFoupC3VcZWVjDrB2Jj4B71jFJt+0j0Z8eNQbg+j7rlHpGI4tbtuUclSFDSRoR/h5mIkkCBzqy/xyyv6xO3wqx3dE5DrcXz6TWrxO4neNnw6OAqCSmZnzHkSsZVIBOp2mNBOBcTbkZcFEktJtqDJzNJAHxZrI5/ZPSulHlsk141YO1wGCRoGOoidh5geulWjjtiQO8EmI0bXMuZQNNSRsN60bWOQEAYNgTr8CD7BGv8AlnoVHTTA2OtkAfkUE/CDbBgCyGGbwwNHZIE66c6USza4x2qsWLFy8CbgRC+VAdQFD/ERA8LA6nnXEt9NmHABODxAB2M24PLTxa1O9tcPnw2LsWsKM/csqMqAEkJbygGABIuXF3jwHzryvgKY5E7u3w1rj2s1nMysCpvP32UgwNZE8ipE7g1GinbL9NuHJgYS+T0Btk+2aprsd9JlniOIFi3YuoSjPmYoVhY08JP2q4HHcK4td7r/ALJVO6vreATulBKiMh8cwTqdenQRNfR/wLHjizYvF4VrSvacElkYZiLYAEMTrkPpUKevUpSgMK4hS5QfEBJ9NP41mqmWq0ApSlAY7/wmo3v1+0PepK/8JqBwFoMxEAmPCDoCfOK3FcGWbgvKdmFZKj7iBb0LsCPkeY96sxOAxOdjauhQ+YhCc8QLYBXNts3h0Hj5xWqRCTpUY2CxbKgF1UcK5f4WPizBP1Y0ldgPhO81ROF4kl814E5Aog5SNVOuWInK3iGvi0iKlLuOexKUqIt8LxctlvKJJkDxQ3dKoEvPMBvfrpvYGxdUMbrq8tAgRECCPcH+Jo0u45NmlKVCilKUApSlAK2MHz+Va9bGD5/Ko+gRtUpSsmi1uXr+BrzftZ2ZfF3bvjKqGJjNEsQIPwtA0PKvSG5ev4Go08Dw/eNc7qHcyzAuCxiJMHXSsz3bfYfJUo37R4tiuEWWTuxjbzc1X6vMQANzkDfERPlFa3Zvg13C3brW2IRrcDxeMkGYgACN69zucEw7b2p/z/xrXfstg2VlNiVYQwJuQR0OtYSy31VGnso0e3PF7+Gtr3KBs7gAqWNwFfGYQDxLlRgTOk1TjHG8QuBGIW3bm4qwEuMxHfQENvw+NpYGNPImunIEgxqJgxqJifuHtVoRdBl2MjTY66jpufeupg5vA8evnAHFNbtSisSpuMCRbkPmOXwvKnw69JqzsjxfE3sM5dEz2yV+sZkZnADfWLl8AysuuvWK6gosEZRBMkZdzvPrIoUXXw76HTcefWgOR7F8fxGKN0NbVQD3ilmYHLcnIqjL4k8J8fsKt7PdocTexl201tAsnXO2UCye7fujl+sliOkc67EATMaxExy6VaqKIhdttNvTpQGWlUzevsaZvX2NAVpVM3r7Gmb19jQGlh7103CGUBBmHmSDowMRBB9xyreq3N/UGrqAUpSgMd/4TUCmEcGQQCDoZ/8Ayp+8NDWn3TdDW4ujLRHWsIwYEkbzuf4VuNZBYNPTSW+evL0rL3TdDTum6GjdhcGMWVz5pMTtLbevry2qlqwoYkkkGdJb5azrpWXum6GndN0NSkWzDZsATJJJHVhDfj676VW1ZCgwZ26/PTb51l7puhp3TdDSkLLKVf3TdDTum6GqQspV/dN0NO6boaAsoRV/dN0NO6boaA08HhO7k5iSYk9YmDHp91SOD5/KsXdN0NZ8KhEyKj6BGxSlKyaFKUoBSlKAUpSgFKUoBSlKAUpSgFKUoBSlKAUpSgFKUoBSlKAUpSgFKUoBSlKAUpSgFKUoBSlKAUpSg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AutoShape 6" descr="data:image/jpeg;base64,/9j/4AAQSkZJRgABAQAAAQABAAD/2wCEAAkGBxMSEhUUERIVFhUXFBgYGBUYFhcWFxYVFhcYGRwVFhcYHSggGh0nHRQYIjEiJSorLi8uFx8zODMsNyguLisBCgoKDg0OGhAQGywlHyQsLCwwNCwtLDQsNCwsLSw1LCwsLC8wLCwsLCwsLCwsLCwsLCwsLCwsLCwvLC8sLDQsLP/AABEIALQBGAMBIgACEQEDEQH/xAAcAAEAAQUBAQAAAAAAAAAAAAAABQECAwQGBwj/xABKEAACAQIEAwYCBQkEBwkBAAABAhEAAwQSITEFQVEGEyJhcZEygQcjUrHBFBYXQpOh0dLwM1RikhVVcnOUovElNUNFU2ODsuEk/8QAGgEBAQEBAQEBAAAAAAAAAAAAAAECAwQFBv/EAC8RAAICAQMCAwYGAwAAAAAAAAABAhEDBBIhMVEFE0EiYXGB4fAUkaGxwfEjMtH/2gAMAwEAAhEDEQA/APcCaT5fdVG5ev4Goi/hsWLrtbuJkZkhWJ8KqozCMp1JnaPnyAl83l91M3l91ReDw2JhlvXFIKAKVlWzgCWJAG7TtyjznAuDxi/BdQg5ZzlmIIW2DlJHMi57jaTAE3m8vupm8vuqMwtrFZvrHtlMrCFBnMWMGYGwyj3rVt4HGIBlvI5yjMXLEZvHMDKdPEusycvsBO5vL7qrPkf3VE27WMzCXtlc6ac8gHjE5BrOo05cpqXoCk+R/dSfI/uqtKApPkf3UnyP7qrSgLZ8vupm8vuo40MVFWcPihlBe3AKz8TEqCZ1bmdPLpFASuby+6rqiruFxBuEi4oQupCyQVVQQRt4s0g+RHOpWgFKUoBSlKAUpSgFKUoBSlKAUpSgFKUoBSsWJvhFLNsB7+Q8ztWHh+L7wGQAymCBqNuXluPlXJ5oLIsbfL5/I0oPbu9DbpSldTIpSlAWty9fwNULeYqr8vX8DXlnGv7e9/vrn/3NefUZ/KSdWdMcN7PUs3mKZvMV4039df3VscKM37P++t8v8Y0rzLX262/r9Dq9PXqbPaTt7xNOJ3sFgrOGuZCuQOrZyDZS6xLG8i6Zj02qLsfSLxtiAMJYEiczYe+qZSCQ2c3og5TB2PKtvtp2J4ieI3cZg2Qd7cRVIcKyA2bdos2YRBKkaSfKrfzN42RlOLtBSoB0t6KrQBonJddOQjyr6J5jXX6ReNm+LAwuH7wuUA/J78EgqC099GQZ1ObaGB51TDfSNxt4jCWFBAOd8NiEQBvhJZrsAGIE7mr37DcZ723d7+13ioLYbRoUsbpLBlK6PrMbhY2EWXuwHGLlsq2JtFcoGTMozDecwXUyASxMmedWgX2fpC42+fLhsLNtriOvdXcytaQOy5e/kmGERMk1is/STxtnW2uEsZ2XMqnD3lLKWVMy5rwkZmUadazYb6P+MJ3j28XaVmuszZYBdnhXuCEgEgeW3I1aPo/4wXW5+U2g9tQinwyEV0cKAEiAVUgH7AG1AdR9FfbTFcSbFLiVsqbIs5e7R0/tDdDBg7tt3Q6c69Ag9a4T6MOxN7hpxJvXLT98LMC2CAvd97MggAf2oiOld5UBSD1pB61WlAUg1WsFoPmbMRl/VHMdZ0rPQClKUApSlAKUrWsY1Xd0G6RPn6eh0rLnFNJvr0Kot20bNWu4G5A9epqj3lG5Fcz2n4kphdcoOp2lj08lEn/pXl1etx4IN2m+18nXBgllmoo6mlRnCuJh7a52AcaHzj9b571fiMeV2gjYEGdeh6HypLX4Y4vNu17uX80R4ZqW0y8TxfdWy3PZR1Y7D8fQGtPgGNLhkdszLrJ3ZTz+Rke1QnFeKi6ARqROXeATpJqM4fjzZYGTpMHqDup+etfGl4u5alTjexKq9Xfr+32z6WPQN4Wmva+/v+j0QmrTdHUVzuC4y+I8CWwwYakzAXqSIjyqvE7Fy2ImQdEdtdfsv5+fP1r26jxLIsXm4YWvW74+nfseL8K1LZN0zNx7EyVAYZV8R11LDb5Df1iongnGArliDE5WA1OXdWj+tzUfevswIYwRoREfiajb10oSwMaR618B6rLkz+e37Xp2+HwPtYdFF43jZ6Vb4pZba6nzMffW0jgiQQR1GtcBwPh17EfGAq8zB0HzJ8XlXdYLCJaQIggD3J6nzr9NodTnzq5xSXdWfH1enx4XtjK39+pnpSlfRPGWvy9fwNeR8eD/AJRehhHfXNwTAzH8a9cbl6/ga824rwHFNfustlirXXIMrqCxIOp2ivFrVJxVKzvgaTdnMZLu2dNvsmfvrb4Qr/lNiSMvfW5AGs5x15aVIns1jP8A0G/zL/Gtjh3Z7FLdtM1hgBcQkyugDgk7+VeCMMlr2X+R6HKNdToO3GHxj92MGWbXOUhAoNohlbORMlohSTMcoNTVqzcayga47syjMWRUnMJMqB4Y2j796kxUVxHtLg8O/d4jF2LTwDkuXURoOxhjMV9w8Bs5HyfG2b0X0jbbzph7TKhGZhGgACmANo01qN/Pbhv+sMJ/xFr+an57cN/1hhP+ItfzUBI4OywBBYjnsu7akzG8zVMJacMSzGDrsup0GummkbVH/ntw3/WGE/4i1/NWzw/tNgsQ/d4fF4e68E5Ld1HaBuYUzQEtSlKAUpSgNHB4e4HZneQQRl5b6N5GJmt6lKAUpVDQAmoHHdpLa3EVTIk55EQPnsdZ+UVOE1zHGuBPeus4AAIEQRqRzOlePW+ftXk9b+/+fM9OlWFz/wAvQ3cfxJzbNzDnMg0MLBHUjMNflXLYXib27mdfETMa7A7+ogA/Ka6psPe/JxbyrOULAMbecVCns24AhVkf4zrpEGRFfL1Wk1E8inG3xfXo+y54Pdpc2CClGa9a+XvOgs4e5dtzegMR4YEFR/iP4cq4zG+EkM0xsSeR1967O3bv5BLLmyiRHOOtQycHuyW7u2CRGrEnQRuBWtb4e8rh5a5rlv5Vfv6nPS6qOJycunol/BGcBwXfXAC5C66eQAPPnrpXdJh0CZAoCxEf1z865jA8GvW7gKqiiSSVPUR8MVM3cLcgxc1jTTnXr8P0zwwkpx5/dGNdnWWacXx/JynESocRuwJgaltYBgc4qPZQXVXBEnY6TofcTXRrw3EGPDbWABqxJgeYWrb/AAi+dYtn5ka/Na+RDwnNt3cJ9j2w8QhH2f1J/g6ItlMoAlQT5kjWsfHrgNkrzZlA/wAwM/8ALWtw/hzi2odsp6AyBqdJrFxDh13wm2Q8HZmy8t9jX3MsZ/hXCEedtV8T5cWvO3N8XZz2MzNccKpMQJOi7dee/Kaj8TZdWWVkZ11XUbjfmK6lOHYjclAfUn8Ksv8ACbx18BPUEqT66QfnXyI+D5FC7V9vr9D6ePxNRdVwTnAWHcJHn75jUhmqH4LhLiWwLkAydAZFSir519/TxccUYyXKSPj5mnkk13M1KUrscy1uXr+BqJfi0EjJsSPiNSzcvX8DUBgwO/E/ab31j99ailzZGbpxlyJ7kx/tH7qx2uKywGTcgfEeZrbTve9M/wBn8v8ArM1EuB3/AIdu8H3itJJkZJ3eJ2VJDORDZSxzBA0ZoznwzHnXif0m3rB4yDehrXcJmnOROS4FnJ44z5ZjpXqfaLjGEw9wLdU5ncZ5W4FyFSrXRplYgQDEnWo/tgnDTYVr+HDlirpmtXULEEaZyBHhmVJEidNawU8hvDhBkhr6zplXMADmhmXOrEKBDKCxJkhogTiw+K4ebrO9vKj2FPdjvGFvElpZV5hRsNSI+Yr3DB8F4cym9bw6srFWWbLKspOXKCg0knU6HqYFbmH4JgQA/wCS2xl/9kkA5Y6a6c/XrQp4JjjwvOjWXulTiAbiMCALBEkKAu86aNPqINTv0YtY/wBNTh5Fnu7pSSxYLkB1kAzM/wATvXsK8LwdxfHhbWhkgWem3wrr6VXhPDMIjTaw6IwkBlQg5TP60aTmPOoDctcVsMA3egBhmGYlJB5gNB5VuWyrAFTIIBBDEgg7EGdRWsnCrI2tjWdZM6tmJmZnNrO81tWbQRQqiFUAAdANhVdArk9fc0yevuaupUBhtXFYkAklTB30PTX+tqzVo4DGW7jN3Y5AzEBgZ584JPvW9QCqGq1Q0BbSq0oC2KRV1KAtiqRV1KAtikVdSgLctMtXUqFLctMtXUqgty0y1dShC2KrVaUBfSlKAtbl6/ga5e6YYkfaP311DcvX8DWm3DrRJJB9zWoyojVmF+JjupHxnSOh61FYb41/2l+8VNf6NtdD7tVy8PtAggGQZ3PKtKSRGma/GOz9nFEG+C2VWCjMRkLES6x+t4RB5R5msnFOD2sSqLfBdVObKTAZspWWjeJOnU+Vb+amauZo18LglS2toElUAUSZOVdgTz0A9qzCyMpXl/HkKhu1HavD8PVGxJcC4xVcqFtQJ1jbSud/S/wz7d79k1Ad2loLMaTVLVgLt0+7nXDfpe4b9q9+xan6XuG/avfsWoDvqVwP6X+Gfavfsmp+l7hv2r37FqA76lcD+l7hn2r37Jqfpe4b9q9+xagO7t2gvwgD0EedX1wP6XuG/avfsmrteG41L9m3etzku20uKSIOV1DCRy0IoDZqhqtKAtJq3OOo96X/AITXMLbxgBGZDJMMSNFIgCI3Gp57DTUxUiHT5x1HvTOOo965/u8SbdwFgGy/VkACGjdjJB13ER61YtvFKxAZCmckEjM2Us0CJURly85HnVoWdHnHUe9M46j3rnQuKKOCUVu7ISBPj5MSduekEba6a2JaxaswDI65pDNoYyKIC/qnMDGpBnWOcoWdLnHUe9M46j3qAtflOYZsmXNqIghNYOaTJ2kZd51ipGrQs3s46j3pnHUe9aNKULN7OOo96Zx1HvWjSlCzezjqPemcdR71o0pQs3s46j3qoYHY1oVsYTn8qlCzapSlQpa3L1/A15l2h7b37V/F27F629y0PBZIRSbmcDuyWjQW4uT+uWyqQVM+mty9fwNeYdoPows4rF3rxxlsNduj6s2LblX7vNkktJOQZoPLWIoDieK/SzxJLoWzdTI0f2mFKMkmCGAmQOqzI89K6PD/AEjYk2na5fW2Fe0qO9pLTXEYxdc2iWKZPiBOjfAAWM1H3OweGU643aQVGCtAGeZh/Krbv0eYTuwzY5VDZ1BOCs5pRMx3foRtzjmdcxnGb2xds3PHKEd0lSPY8fxXunym2SIUyCJhnVPh6y4rGeP2zae4gZlQidCuhMFtRJA1JgE6bHSdDtp2gbB2wwtk5mUB5XKDOYqQddVVoIBpxjj7W8GcR+TsAy6S1slM0C27idRJXaSJHy3wczgvpw4imIs2VtZibd25nORoQZCJJiIkMJ/wN0NcuvHbVxWjhty4ly9n3JXN9hStuCPCy9dWIggEez4PtAXwf5UcOxULmIzJLKoOZwCfhBDaGDvp1w9i+K/lOHVhhwBa8IIyKuYCItqPhhSBsN6A8WtXUW5dz8Ku+O7mRO5INte7K5ArIZ8RD5diQJ00rPb4pYDDNwXTNoO7adUyBScgL/WLcOu+266e/YW+XmVnWQZG3Ifuq3D3iXIyactvDG/rrUKfPnBeJi1Ztq3DWuQ6Mz91GZkfEMjZxbktF0LJJ0skDcxu4bE4dkM8Hu94O7yqmHZw6q6sxbwSPAYJHxZxMgiPoTux0FVCigPnfg9zuVuBuDYpy9y4ZNhzFl9rOtnUbeWkgCr7N1AVP+gb+gt6GxcZTlYlwQ1o5pBgE6nnMV9DUoD5ixGGvthUsDh2IFxHJ778mfMVL3WKaW5UfWJoDHgr6D7FWmTh2CV1KsuEsBlIIKsLSAgg6gg8q3MPjWa4VyEKJGb/ABA9OhBBmt2gK0pSgLL2xrwq12sx31gfFkRJzC1YLbqQlte68RysAQdZJ10191vbGvBgLBIZghZW0cESDM6y4g7jSszybFdFj5d3OSXxJPgnaPHPi7Fp8Qty2bygsqWYuJABVsq+FvGh0I0kEAjXusVx4K5UWSQLgXNsGWHzOCRHhZCDr5zXn3Z4WUxljuwkteBMv4pJ3CyZ38q9dN1s4AVY0Hkc0QSY0Om3nWseVSV0Zlsf+kk/gRmH4xbd1QW3liRJVcoIXNqZkdNpB3isZ40i/wBpaYGX+EBgFRnUsSYP/hk6AwI6gVMi63eRkWNvKRrMxvHLyqli65cjIsctTHh0MHLrrXTcuxNrIhON2zAFq7JjTKgMs2QDVuvPbQ1vYHELdQOqkAzoywRBgyPUVsYe+xzEou2YSY06DTUab+dUtOxBzKBrvsdZIERt5+VTchTK5B0HtTIOg9qrSgKZB0HtTIOg9qrSgKZB0HtTIOg9qrQ0BQKOgrZwfP5VHYK87TmXKNI685BHXT99SOD5/Ko+gRtUpSsmi1uXr+BrisfgyOMW8QWQWUskMotvnN+GRWJUHMQlxwCYgOQJnTtW5ev4GmYdaA4O7lz3ZiQLp15RcuKD/wAtanFcKbtoOq23RLl83HIPhBsr4geQ0O/PLXoBwlozKW9d/Cuskkz8yfc1VcNbClAiBTMrlXKZ0MjY1ywQeLIpnbUZFlxuBW7hUcqWUMVnLImMwgkTzjT0J61aMBbyImRciFSqx4Vy/DA8uXSB0rPmHUUzDqK6nE1/9H2sjW+7XIxJKR4SWOZpG2pkkc5PWslrCopYqoGcy0CMxgCTHOABPkKyZh1FYcXjbdpc124iLMZnZVEnYSTFAZlQDYco+VBbA5f0ajfzkwf98w37a3/NT85MH/fMN+2t/wA1ASlKi/zkwf8AfMN+2t/zU/OTB/3zDftrf81ASlKxWMSjqGR1ZSJDKwKkdQRoavzDqKAupVuYdRV1AKUpQGO/8JqN7hfsL7CpK/8ACagMMpbNLMAokxJPyFbiuDLN4WlGyj2FZMx6mo8qy3QpYnUczsddRWvdx+IW4R3OZAxEqGEqSACCdyBJIgDoa1tJdExnPU+9Mx6moK7xbEZZXCMD4TBMkjvQpWCoiUkzOk7VlwPEb7OFuYchS7jPqIXMcpylddI6enKmxk3ExmPU0LGoPDcUxEfWYYzqZXMo0UGACCSZJGsDTSayJxK+Sn/85UHLnBJJAYJrOWPCWbTnlM5abGXcS9KUrJRSlKAUpSgFbGD5/KtetjB8/lUfQI2qUpWTRa3L1/A1dVrcvX8DWjxPG5BC7xJPJR1M1UrdEbo3nuAbkD1MVbbvK3wkH0M1yjYtCfFeSfNif3gEVNcFvrlyhkbWZVgd+o3rcse1WYjO3Rs4niVq22V2ynQ6hogkKCWiIlgN+dX3cdbVSxcQCoMeKC5AUQsmSWA+dRHafieGsDNeEv4Qq+MZlFxGMEaGCA3y861sTi8BZwzOoBtsQyiLmW5ctHOoBOnxL6HXfWscGyfTiFoj+0X0JAPxZdjruIrg/pmxtt+GuqupYXbBInUB2JX5kKTHlXQYPF4Ap+UjRZlm+tyq7ZSZ5TIUH0A6VoYBeG4uwWe0GVcrXLbd7cRMhbLmUyv6zGOckmnAPHbGF4U9q1nvXbV0Wl7zKtxg10hM05lYAA5vhiddNAWuxmD4X3TC1ecvbS64eCrXTnItWznQLJDpOUaBGmvT+z/Z7g17OlvDIzLdciVa4xTNIaSCMmsBTpA61L2Ox3Ci5AwNnfSbZIM76HSPI6VCnjFuxwp0UPde08WMxVLp1ykXh4kYbmdtSNDyMbcs4IWb+V3N5bzdxOYB7Ga2FL+DLmILmPDt6CvoQ9guGST+Q4fURogA9QBoD5jWsydiuGj/AMvwm53w9o7mdyu3ly2oDB9G3/deD/3C10tYsLhktIqWkVEUQqKoVVHRVGgFZaAxrdBYrOo3HT+prJWjZxVo3Sq/HBkxvlMEE9RGxreoBSlKAx3/AITXPYZ2RswU+kHUdK6G/wDCa0ZrcXRlkbbzG4GYGS0kwakybmcQdAANtIaNxOuw1qk0qy5C4Lgbneb6fDOXTTXad+U0sG5nMsADzy6eHQQJ061bSs0WyuHa74iTEjMJWdeg102GnnVtvPBDnnMRr4pO87eVVpShYpSlUgpSlAKHypSgNbBd5qbkaxA6HWRPMbH51I4Pn8q162MHz+VR9AjapSlZNFrcvX8DXnnbTtELeIa0EYlcpJzBRJUEESpnQ7iOe9ehty9fwNYrlhGILIpI2JWSPQxXTFOMJXJWcs0JTjUXR5Vb42xALFlB275Fu2z/APIqK6/KfWpngTo9+39WUYENA+ssuu2ZLgmNTzkTpM137AEQRI6EaVgsYG0gIS0qhjJASATpqQB5D2rtLUJppKjjHTSTTuzX43wS1iwi3wWRWLZASoLZSoJI10DH3qmJ4IlzDphrjM1tQgOsM62yCAxHUqJiNuVSWb19jVc3r7GvKesi7XA0XDNhVZhbIdRr4lRySVDHyYgE6xG9XcJ4LbwyPbsSqMxYKTmyMVAOUnWNAYM6zUlm9fY0zevsaAiOBdnbODLdxmAZVDAtmzMs+PXYnMZjTbQVJW8OAZG+s+c61lzevsaZvX2NAVpVM3r7Gmb19jQFaVTN6+xpm9fY0BYlhQSQACTJ9TGv7hWSqZvX2NVoBSlKAx3/AITXP4OwHLSCYE5RAJ16mugv/CagLVq4rBlGo9P410h0ZlhrIS6FHIj1EjasV5MaCSmVx9ZlQgD9dMhJEEgLm5jfWdKy2rD5wSDvJOlSBttmBDmBA3EgGJjTbQb9KsnRErIm+McQwVLYJ7wAiZUeLIdWMnReXPlFUK46R4U8L8v1kysPFLbyRppsNd6mBbPeZs5jbcTl36bT86WbZDElzBnWROm06dOlTf7ht95EJZxoAIIOWzbBUhTmu+MOSRB0lDvBiOc1S0caPiRIkmSZIJceFfEBoubQ9BryqWsIwzS5kidCvxecjfbypatlQQWnWYkEaySesz99N/uG00AMQyeIhG71fhCx3WYZvizScubXQ+Va+HbGKoDLbaF35sco38QA1nXnHLepmlXcKIe22N5ra2mI2OW0MqkN1N069FE6yJa1OUZozQJjQTGsann5mrqVG7FClKGoUVsYPn8qjsFZdZLtJMacgROo9RFSOD5/Ko+gRtUpSsmi1uXr+BrSxOMKZvhga7HQeetbrcvX8DXNdrsetq0+Z1XMcozEL5kSfT99VerLFXJK65MGM7bW7YzZWKgiSFmJ2kTzg1v4DtEMRbFyxDKSRJDaEbgjea86xnFsKLJtEr4hq5uWpzaGVluWgA6Vu/RPxNO7xFoupC3VcZWVjDrB2Jj4B71jFJt+0j0Z8eNQbg+j7rlHpGI4tbtuUclSFDSRoR/h5mIkkCBzqy/xyyv6xO3wqx3dE5DrcXz6TWrxO4neNnw6OAqCSmZnzHkSsZVIBOp2mNBOBcTbkZcFEktJtqDJzNJAHxZrI5/ZPSulHlsk141YO1wGCRoGOoidh5geulWjjtiQO8EmI0bXMuZQNNSRsN60bWOQEAYNgTr8CD7BGv8AlnoVHTTA2OtkAfkUE/CDbBgCyGGbwwNHZIE66c6USza4x2qsWLFy8CbgRC+VAdQFD/ERA8LA6nnXEt9NmHABODxAB2M24PLTxa1O9tcPnw2LsWsKM/csqMqAEkJbygGABIuXF3jwHzryvgKY5E7u3w1rj2s1nMysCpvP32UgwNZE8ipE7g1GinbL9NuHJgYS+T0Btk+2aprsd9JlniOIFi3YuoSjPmYoVhY08JP2q4HHcK4td7r/ALJVO6vreATulBKiMh8cwTqdenQRNfR/wLHjizYvF4VrSvacElkYZiLYAEMTrkPpUKevUpSgMK4hS5QfEBJ9NP41mqmWq0ApSlAY7/wmo3v1+0PepK/8JqBwFoMxEAmPCDoCfOK3FcGWbgvKdmFZKj7iBb0LsCPkeY96sxOAxOdjauhQ+YhCc8QLYBXNts3h0Hj5xWqRCTpUY2CxbKgF1UcK5f4WPizBP1Y0ldgPhO81ROF4kl814E5Aog5SNVOuWInK3iGvi0iKlLuOexKUqIt8LxctlvKJJkDxQ3dKoEvPMBvfrpvYGxdUMbrq8tAgRECCPcH+Jo0u45NmlKVCilKUApSlAK2MHz+Va9bGD5/Ko+gRtUpSsmi1uXr+BrzftZ2ZfF3bvjKqGJjNEsQIPwtA0PKvSG5ev4Go08Dw/eNc7qHcyzAuCxiJMHXSsz3bfYfJUo37R4tiuEWWTuxjbzc1X6vMQANzkDfERPlFa3Zvg13C3brW2IRrcDxeMkGYgACN69zucEw7b2p/z/xrXfstg2VlNiVYQwJuQR0OtYSy31VGnso0e3PF7+Gtr3KBs7gAqWNwFfGYQDxLlRgTOk1TjHG8QuBGIW3bm4qwEuMxHfQENvw+NpYGNPImunIEgxqJgxqJifuHtVoRdBl2MjTY66jpufeupg5vA8evnAHFNbtSisSpuMCRbkPmOXwvKnw69JqzsjxfE3sM5dEz2yV+sZkZnADfWLl8AysuuvWK6gosEZRBMkZdzvPrIoUXXw76HTcefWgOR7F8fxGKN0NbVQD3ilmYHLcnIqjL4k8J8fsKt7PdocTexl201tAsnXO2UCye7fujl+sliOkc67EATMaxExy6VaqKIhdttNvTpQGWlUzevsaZvX2NAVpVM3r7Gmb19jQGlh7103CGUBBmHmSDowMRBB9xyreq3N/UGrqAUpSgMd/4TUCmEcGQQCDoZ/8Ayp+8NDWn3TdDW4ujLRHWsIwYEkbzuf4VuNZBYNPTSW+evL0rL3TdDTum6GjdhcGMWVz5pMTtLbevry2qlqwoYkkkGdJb5azrpWXum6GndN0NSkWzDZsATJJJHVhDfj676VW1ZCgwZ26/PTb51l7puhp3TdDSkLLKVf3TdDTum6GqQspV/dN0NO6boaAsoRV/dN0NO6boaA08HhO7k5iSYk9YmDHp91SOD5/KsXdN0NZ8KhEyKj6BGxSlKyaFKUoBSlKAUpSgFKUoBSlKAUpSgFKUoBSlKAUpSgFKUoBSlKAUpSgFKUoBSlKAUpSgFKUoBSlKAUpSg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8" descr="data:image/jpeg;base64,/9j/4AAQSkZJRgABAQAAAQABAAD/2wCEAAkGBxQTEhUTExIVFRUXGBgYFhYWFh0XGBceGBwdGBgfGhoYHSggGBslHBgYITEhJSkrLi4uGB8zODQsNyguLisBCgoKDg0OGxAQGjQkICY0LCwsLCwsLCwsLywsLCwsLDQsLCwtLDQsLCwsNCwsLCwsLCwsLCwsLCwsLyw0LCwsLP/AABEIAJQBVQMBIgACEQEDEQH/xAAbAAEAAwEBAQEAAAAAAAAAAAAAAwQFBgIBB//EAD0QAAIBAwEEBwYFAwMEAwAAAAECEQADEiEEBRMxIkFRUmGS0QYUMmJxoUJykbLBFYGxIzPwJEPC8TSCov/EABkBAQEBAQEBAAAAAAAAAAAAAAABAgMEBf/EACoRAQACAQMCBQQCAwAAAAAAAAABAgMEESESMRMiQVFhFHGB8KHBMkLx/9oADAMBAAIRAxEAPwD9k2jaGyIBiPCZ66j47977Cvl/42+o/wACsPe28msXSSZttYuMiwNLlsjSYk5Bhp8tBu8d+99hTjv3vsK5+3vlrTWbN1TcYm1bu3AeVy4s6qqwBPaQewGq+x+0RWyzXFLsiXrpIIWQl5rYWANDEa+FB1HHfvfYU47977Cud/rzjizaUlbrW7ai4ZYKgck9AmfoDz6omrGz76Lts+FqVvoHBLwyLjkSy4xAkLOWpYUG1x3732FOO/e+wrmdm9ootKxVrkIbl1iVUqvENsEACGOh000XnPOd/aIKzZWyED3kzDSSbKG4ejHIqDGvP9aDf47977CnHfvfYVlbm3rx56BQgKeZKkOJEMVXpCNR1aamay7/ALRkMLpQixw77ASCzm2yoDy6Gs6SdDr2UHU8d+99hTjv3vsK5xvaBybYSyJa4yNk7BYFviSjFOkOrkIII8aite05Fuy72gS622fBycBdbBDGP7ivgTQdRx3732FOO/e+wrntq363TC24H/UKlzIHpWFJJKRoJGmp5ax1x7JvpgDlLtjswVSQoLXUZjGKljOJMQfADWg6Xjv3vsKcd+99hXM2PaUvDcIC3wDdOTwwYXOHjqsRkOfjy6q0d2b1F1LjMhQ2mZXBk/CA0iVUkQRzAoNXjv3vsKcd+99hXKj2jYMXdIRrVhrdvIHW6zAFmCyNIkQYjSaubLvZrl6wACist/NCOZtlQCCQCV1JB0kHlQb3HfvfYU47977CsXad+qjMrW2lC2UH8C2+JmNNRyWO086gs+0eSg8E5F7SAZHE8b4TmUHKNRGnjQdDx3732FOO/e+wrl9t9omNlzatkXBavOekCLfCY25ErFzpCQCBpz7K9Jvq4L2EZA3sGLEDBRYW8cAq9LmTr16cuQdNx3732FOO/e+wrnT7SwoJsmWFprYzHSW8/DUkx0SDqRrp1mprG/g142eGdH4bMCWhwuR0xAw6spBnqFBucd+99hTjv3vsKjqB9phmB0VcQTrMuYA+mo/Wgt8d+99hTjv3vsKzdp3kFaApYcjAJM5i2dI1ia+tvNBzy5n4VZgIYpqQNJIj1oNHjv3vsKcd+99hVOxtiuYE8mJkEEYkKQQR2mnvBJuKEMpjEsAGyE8xMD6idOVBc47977CnHfvfYVSs7XNs3GGIEzByEDrUwMgeoxrXhd52+vJYmSyMoGK5kEkaHHX6UGhx3732FOO/e+wrMXfNoiQxPSx0BmYn/BqZdrllECGZ065ySe0dit+nXQXeO/e+wpx3732FR0oJOO/e+wpx3732FR0oJOO/e+wpx3732FR18aYMc+qgk94bv/YV947977CsDeG1KHQKx+Elu0nkBykNkZmZ0jlW1bmBPOBP16665MU0iJ90iWhst0sNeYMUqPYPhP5j/FK5Kr3/AI2+o/wKq7ZsNu7jxEDYsHWZ0YcjpV25aBdpAOo/wK+cBe6KDPu7qss/Ea2C8q0yfiX4WgGMhymJjSo7u5LDAKbQIAYRJGjtkwMHUFtYPXWpwF7opwF7ooM27ueyxJNvUnInJhrGJOh0ldD2jnNLe57KlSqYlVVFxd1AVdVWFaCo7DWlwF7opwF7ooM07nsQo4SwnwjWIyzgiekMtYMiak/p1qZ4azkz9vScYuYPapINXuAvdFOAvdFBT2PYktSLa4zE6knTQCWJMAchyFQDc1iWPCWWDgzJEPq4AJgAnUwOetafAXuinAXuigzxuu0ABhybMHJi2URJYnI6aanlpyqH+g7PoOCIAAAlohSWUROuJJInl1RWtwF7opwF7ooMJdwA3zddlYHidEIV/wBwBWyOUHSdQoJ0kmKttuiyf+2PwagsCOGCqQQZEAkadtaXAXuinAXuigy/6JYxC8FQoUqAJAhjkRAPLLXwPKKsbJsNu0GCJiGOTak5EiCSWJJJAGp51c4C90U4C90UGXb3JYUEC0ACFB1bkhlADMrieURHVU9nYLalSqAFAwU6kjMy2pOpJEkmTV3gL3RTgL3RQVG2NC5uFFLlcCxEkrzxPaKit7qtKABbGjKwksSCnwakk9HqHIVocBe6KcBe6KDLvblsMMWtAjp6SRPEOTgwdQTqQdJqU7stTlwxOYeQSDkFCAyD3QFjkRzq/wABe6KcBe6KDNTc9gAgWlglT1/gOSRJ0AbUKNJ6ql9wt8Ti4DOZmTzjGcZxyjTKJjrq7wF7opwF7ooI6gu7KrFp1DABl6jGoMjUEeB7OyrfAXuinAXuigo/0+3GOOn1aeeXxTM5azM17GyJr0Rrz597P92tW+AvdFOAvdFBXSwoOQWCZ1/MZP6nWormwI2cqTmIfpNBA5aTA/tFXeAvdFOAvdFBVTZlC4QSpmQWZufixJo2zIeag6k69pXA/wD50q1wF7opwF7ooKH9Mtxji0TMcRz/AOWo8OVSDZgCCNILEDqlpk/XU/qat8Be6KcBe6KCOlScBe6KcBe6KCOlScBe6KcBe6KCOlScBe6KcBe6KCDhCcsRPbAn9a91JwF7opwF7oq7zIm2D4T+Y/xSvuxLAYDvH/ApUHg/E31H7RVbadsCHHF3aJhFkgcpMkAa/wB6sn4m+o/aKq7VsWTZLce20QSmPSHMAh1YaGdQAdedBHf3vZQMS4hAS8ESsCekJkHwqYbdamOKk45fEPhiZ+kazUN3dSMpUloPE69f9T4tSP8AnjVdtwWy5cs5LAhpCdIlcC3wSGI7CB4VRo7NtK3JKMGAjUEEGQDpB7DUtRWbAUsRMuQT/ZQgj+yipagUpSgUpSgUpSgUpSgUpSgUpSgUpSgUpSgi2raAi5EMdQAFEkljAAH1NeNn21HEziQYKtoyknEAj8wIHb1V62zZVuLg4lZUkduJBH9tKrXN0pkpUsgUICiYhWCMXSZUnRiToRM6zQer297Cgk3UhWVWhgcSxxE66a/4NTHbbfSHEToCX6Q6I7T2Cq77qQgAM6kAYsIkQ/EB1UgnIdYIqs3s+gLsjEM0lZC4oxYOSDhl8QmCSPCirx3nZhW41uHJCnMQxGhjXXXSvXv9uQC6qWLKoLAFipxMCdday33LdKqOP0iW4rYrLhnzgDGO3ljVx9zoTIZwCSXUFYeXNwBpUkAMxjEg66k1UaFKUqBSlKBVXedpmtMqzJgdE4nmJgyI0mrVQbbfKIXC5ARkACTHXAHMjsoMvi7SgboMxPEAjE9IYhG1OiEBjHVNe9pXapYq5A/1Sq4WyBjHCEkSc9Zk/pXm7va4Lq2jb+JOkQD0SULaGdQIAmOfXXg70ucMoFPFw6JKsSf9DMMdI/3JWO0VVfbt7bOJchRjg3DgAicejzE5ZcwWirFo3xeCksyDSSqBSuPxEiGFzPTECI6uuq9vfT8S2mAYMss4VgAcSZEmSukcuvnXnZt8XWXPAHS4QEDAQoTHMMuSnpMYBmB26AifblvNeQAPgGBEBcPhMlmJyDT1DTlWjsQbhpkIbFchzgwJ6z11ltvW7hkttWgXGJAeHFvE9DSZbIgT1qedaex3CwaZ0dwJ7FYgdQ0j/wBmnoJ6UpUEmx/i/N/Ar7XzY/xfm/gV9oIW+JtDzHUT+EdlfZ8D5T6VPZ+J/qP2ipaCnPgfKfSk+B8p9KuUoKc+B8p9KT4Hyn0q5Sgpz4Hyn0pPgfKfSrlKCnPgfKfSk+B8p9KuUoKc+B8p9KT4Hyn0q5Sgpz4Hyn0pPgfKfSrlKCnPgfKfSk+B8p9KuUoKc+B8p9KT4Hyn0q5Sgpz4Hyn0pPgfKfSrlKCnPgfKfSk+B8p9KuUoKc+B8p9KT4Hyn0q2rSJGooWA6+fKm4qT4Hyn0pPgfKfSrlfAw7eXOgqT4Hyn0pPgfKfSrbNGp0FfRQU58D5T6UnwPlPpVvITE69lfaCnPgfKfSk+B8p9KuUoKc+B8p9KT4H9D6VcpQU58D+h9KT4H9D6VcpQU8vBv0PpSfBv0PpVylBTnwP6H0pPgf0PpVylBTnwPlPpSfA+U+lXKUFfY+Tfm/gUr3Y5t+b+BSgWfif6j9orJ3li+0C3dcpbFrNIuG3k2UMZUgnEY6THT1nSNaz8T/UftFNo2dHADorgGQGAYA9uvXQcvs+/rwW30rZAFkNmDndF65grKQQB0RPIyW/DGo+0l7GQLTF1tsmKkm3xXKw4LjPEDtWTPKtzbd0JdupcZm6MdDo4nE5DmuS6gHokTiJmK87FuO3bNwkm5xNG4gU6STBhRlqTq0k9Zqjn7m99pbJhdt2//idEplGV9rdwyLkQwHLWJiZE1r7u3u738G4eLG8FVZzTgvwyXMwwbnyWNB0udax2S2RBtpGOMYj4ez6aDTwr0lhQxYKoZoyYAAmOUnrim67sO/vp14zzZxt8QLaMi4TbE5EyQVPOMRA1k1Uv7+vqHUGwzWxdZnCtg4tJbuwq5ypIuFZyaIn5a6YbOmRfBciILQMiOwnmRXy3sqKAqooUAgAKAADzEdh66QOSXet601987ZOV250w8FLQQC2o4kKxy+MD/wCpq1tO/b4DFeEAPeGAZWJx2cgEEhxq0nX8PYeVdG+yoYlFMHISoMN2jsPjXo2V7o6+ofi+L9eunBvDmtq3/fUFYQ3MwAwQlQpt8UAqbiyY6OWQ7Y6q0N5b0dbFt1wS5cxADDiCSpYgBWUOYB/EBGvgdO7sqMCGRWBiQVBBjloeyvV6wriHVWHOGAI05aGpKOP2bfjMUvs4VSguMCx4Y/6YuZiejOvI1q7n31ce1fa4AWskjorhl0Ff4c3xPSj4j/Fbfu691f0HZH+NKWLCoIRVUdigAfoKszurkRvu8peHt3Gd7YBRSyIOEbnwG6NTEfH1zHVVse0N3NSyoEZAcB02LG0bscRWgHQiCkEa5agVve4WsSnCt4nUrgMSefKIqT3dMs8FziMoGUdk848KIwk3re/0lz2d2uPqUDQq8NrsFc5y6MBp1mYERVbZd8XXVMHslPd1e4mLZpNrMKLnFksSQfhkLqTqJ6W1sqLoqKoknRQNTzOnWe2vH9PtZZcK3kNA2AnlHOJ5aUVzr+0VxQWHCxClQhyzyXZztGRbLVNMYievLqptO/76ZJFsuLkZKhK48Jb0FWuCDD45ZdUx1V0vuqTlgs44ziJx7s9nhS7sqMIZFYEgkFQQSOR16xFODh92S6XRGIgsoJEzEiYkaH61ne0W13LVssuOJ0J5ET1itaoNp2RLmOahsTIB5T2xXDUUtkxzWk7TPq3itWt4m0bwwvZLa7jqU6OCdZ1YzqAPAdv9qpe0W8ri3VVsQUOS4k9Ls0+0fWups7FbRi6oFZgASBExy0ryd3WiWJtqS/xEiSerrrwX0OadNXDF+Y9fj0/p6q6nFGack149kCbRe4HEhM4yx1iOcT2/88a53cm87rX2C4k3DLZEwsdYAPONI+nZXVjY04fCx6EY4+HZXgbttAoRbUFPhIEEdXVXTNpM1747Rfbp7/Pv/DOPPjrW0TXv2+GV7VbY6Jj0cH0nrHaD4GpfZra7ty1LY4qMVOpYkdZ15f5rTv7EjsGZAxUELOsTz0r7s2yJbywULkZaORPbFajS5fqZyzfy9tv35ZnNTwfD6efdym0b0ue9plAZCVxB0Oh+x0/QdldhbmBlE9ccqqruy0ARw16RJJjUk8zPOrYEV10uC+KLddt5md2M+Wt5jpjbaNn2lKV6nApSlApSlArlLG14G5ct3LroYTM5XcnLGbios4ookSAAT+p6uoNn2K2hJS2iE8yqhSfqQNaCj7LX89j2dizMTaSWaciYEk5anXrrVr4igAACAOQHIV9pIUpSgisc2/N/ApSxzb838ClAs/E/1H7RVDbbt17ptWrgt4oHLFQ2RYkKIPJeiZjXUQR137PxP9R+0VX3huu3egvmCARKO1skHmCUIJUwNDQU7m/cGxe2TEK7oQUD8Pi4iYJGI+KI1Arzs/tCGYA2biyUBJK6cQTb5Hr5EdVWG3DYyDYRAxChmCDo8MHAHHIJ0Q0SBpUw3VamcetDzP8A2xCdfV96vC8KI9o1It42nZri2mVeiP8AdV3UEkwIFsz9RXm17QBowt3GZwmFvoj4lZzqTGgQzJ7I51a2TcNi2VKq0qVKy7NjiGCgZEwoFxgF5CfAUbcNnHEKyxjBW46suIKiGUyNGYGDqCacHCG/7QKt63ZNtg1yMQWQNJUtGGWUDGCQIn9aiHtD+J7b21DupIKOGwtPceCp1AwI0/EI7atPuCyWyhwdOVxwJVeGGgNGeGmXOmz7gsqqpDsqzity49wCUNsgZsdMGIjxqIrv7Qxp7vc4kkYSnIJxJyyiCv30r7s/tNae+tlebR+JZBZBdAKTlGJHSiJ0qzs+5LKcgxMscmdmY5LgZZiSejoOyvez7otI4dQwIAEB2wMKEBKTiWxAGREwBV4XhfpSlRClKUClKUClKUClKUCs7fO8uCs4sZEBhyB6prRqnvLYBeAVmIUGSBplHUT1CuOojJOOYxz5vR0xTWLx19md7N71a4oQqxK/E/VH4ZJ1J/8AdVd879ZbiqFZcGlgdMh/bmIn/grX3dupLDMbZbFgOiTIBHWCdah2vcFu67PcLMToNYCjwA5/3mvn3waudNWkW83rPxD11yafxptMeVYXeM2uLwnjnjAyjtiftzrF3Xv9musuLPmRgo/DHPnyER+njW8uyEWeFmfhxz/F2T9apbL7P27bo9surLz1nKeczy/tFdc2LVWvjmluI/y7fljHfBFbxaOZ7PHtFvQ2lKBWBYdF+rx1GoNSbj3obyfA0qILaBWbsH/NKn3lutb5XMtis9EGASeska163Zu5bIZVJKkyAdce0A9lajFqPqZvNvJ22/f+szfD4HTt5mJtHtAfeEhWCjosp0Mnw7QY/wCGumttIBgieo8xWQ/s7bZi7M5ctllMRrIgco+tbCit6THmp1eLO+87x9mdRbFbp8OO0cvtKUr2POUpSgUpSgVz9neN1blxXuJcgAQBiqXGPRthuZ6MEzJHPriugrL2bcFhAVxZ1OuF12uqDJMhbhIBknUdtBLuHamu7NZuOQWe2jMV0EkAmOwTV+oNh2NLNtbVtQqIAFUdQFT0kKUpQRWObfm/gUpY5t+b+BSgWfif6j9orO3nt19LttLdq0y3CQpe6yEEKWMgWm0he2tGz8T/AFH7RUe07Jm9p5jhsWjtlSv/AJUgVzvywMpuRiQD0WgktgMTHTGRCys6mK8J7QbOQW4kADIkqywMsD8SjUMQGXmpIBAqnY9mFUkh9MlZeh0gBcF0gsSZkqBpH0NeN5ez5wPDYlpukCAP96+l5jrp0cdO2rGytXZd5pcYBGBBVmghlcYkKZVlEROsweWlVNo9oLYu8NSDAYsxyVQVZEIBxIbV46MwRB8Jth3SUucVrmblXDdHEHMqZAkxAQCNaqXPZwkmbxw6eC4CV4lxbrS09LVYHLQ9cTSNt+Thp7bvK3aKh2ILcoVmgCAS2IOKiR0jA151Eu+7BLrxNUyy6LR0DiwBiGIPMCTqO0VHvjdPHKEPhjOoWW1g9FgQVOniPA6Vn2fZ5ri3FuuQpe+UQAacS4WDFgekCIMaczPVEFzb/aOzbsm4CWMOVTFlaU5hgVm3rAlgOY7RUj78tJGZIligKpcdZDYQWVIUzpB+/OqL+zJwKrewLK6XCtsQweOQJJBEDUk9fhE/9DcOrLeGKs74NbyGTuWJEMNQDiCZjU9dXjY9Fld9WgVVnAZmIGIZgIcoMmxhJYR0oBMgTRN+2CGIuTiAT0G1k4jEY9PpaQs66c6qj2eg6XSFJBcYglgt176gH8PSuEE6yOw615vezSsgTiHoqAJXSRc4oJAIkTpEjTrpwcNnZdpW4odDKnloR4EEHUEHQg6ipaq7s2IWbYtggxJJC4gkmToOWp8T4mrVRClKUClKUClKUCqe8N4paByMGCVHbVys7fewNeQICoGQJYiSAO741x1E5IxzOP8Ay9HTFFZvHX2R7l3wt1VBP+prKjw6/AVDvHf6IyBSD0ofwHI/36/7V73JuhtnZ+kGVogxDSOo+FVt5+zzXrjuXVJEKAszA5sfSvBedb9NWKx5/X8fO/r/AG9dY03jTvPl/fhrLvG2U4mYwmMoMf4+9Z2xe0KNcdWIAkcM69LqjQc5/wA+FXl2Zxs/DhM8MY/BMR+lZW7/AGdazct3A6tE5ArESPw+P1rpmtq+vH0Rx/t+7sY64Om/VPPp+7NDe+9VtKwDDiRoD49fiKk3bvVLqyD0goLqATj9v/dQb73U18oMgqrJLRLa8gPCve493NYVkJUjKVIEEg97xrUTqfqZ3jyfvz+GZjD4HfzK172gQXkVWBQ6M3YTy/54+FbVtwwBGoPKucu+zbM7XS6hs8ggXoxM6nnNdIvKt6Sc89U5vfj7M6iMUdPh+3P3faUpXsecpSlApSlArIsb3fN1u2sITNQHzYjLEBxACsTyALT21r1h7PuA9Li3i+TB8kDWrhYTEur6gAwFgARQaW6ts41m3dxx4iK+MzjkJieuKtVT3RsAsWbdkMzBFC5MZJj61cpIUpSgisc2/N/ApSxzb838ClAs/E/1H7RVfb95raIBDsSC0IpYhRzYxyGv1PUDBqxZ+J/qP2iqG3WLq3eLZVHLIEZXcpGJJUghTI6RkfSg0LV9WAKsCGAZYPMHkR4V4ubWgKgsJclVHaQCxA8YBrCublutfDsLZ1DNdBZW/wBo22tqBJCFjl8Wk8p1qtu72duIbZNu10LpcDo5AG29skMlpQSCyxpMDViavCuqW6CoY6AgHXSJ7fGoti2xbqhlnEgEEiJmsm5ul/dtmt427hsi3nbY9B8UwOsHkSGEj8PV1e/Z7db2VIfETbtLCkkAoGB5gGNRFPcbHFHORpz15V9zGgkSeWvOuKO47lsKptW3DXkhCQQcVuTm621ldRBcM0/ExmrKezV3i2mLQFC/CyxbxLGFLWi5XUDosgIGoqGzpPf04htiSwCkwNAGLASfqjfapeOJEdKTGkGNCdf0rmNj3BdRg3DsriLQIVj/AKht8bJm6OhbiL2nnJNfNm9nrmAHDtWbhZmdrbaEtZe2MQqLAUsIHZJmau0DquKsTkI7Z0r1kJiRPOOuuWtezjNGdqyqZMeEDkn+0bcxiASWM8urrNfdg9n7q7Ql12kKE1DLpFoWyutriMJBb4wNeU82w6fMTEiezrrybwkg6QAZOg1nr/tWDtW5LjbYt/I4AqeaDHEEEa2i5B7A6jXl2y7w3Kbu0C4yo1ubUq2shFvqZEQdbq/ekDV2jbESMjzYII11blPZUxuDTUa8tef07a5NPZq4qWxhaaF2fiKWMXGtFi8nHpSCBJrzc9nLxaxpbAt4HTGVi4XZAWtlsQsBcCnXMiABs6PYd627oJU6AI0sMdHErz8Kt5iYkT2VyNz2cvcIJFs/7IacTGFtlJXiW2WciOanSYgwapf09luWrJCm4mE3AHLqF2ZrZjo9JMtQQebRGVJiN+Cfh3JvCQBrJiRqBoTr+kV7VgdQQfpXEbt3Y17I2lS0BAlMgJ4F20SJUHLK4pI0jXWa6L2f2BrQuZIlsOwIt2zKrCqpPICSQToOvtmmw1qjv3gqlidAJqSsb2k2I3FUIhLzAaYCjryPZXDUXtTHNqRvPs3irW14i07Qvbu25bqBxpOhHYRzFeNu3mlpkBPxmPp4/rFZfs3utrVx+KnSgYuDKweYHYf7VS3tuS7cuubVvFRyyaMj14j1gV8++p1Uaatop5+0x9nrrgwzmms28vu67IdtUtj3mlx7iA6oe3mO39f47arW9jUbJjwjOM4fiy+vbPXWLu3cd1LttrtvJCdQGnE9WQ69fqK65tRnrfHFKbxPfvxv+GMeHFNb9VuY7fu7qNv2sWkZz1dXaeoV72baVdFdToRNYvtJu1rrJw06UHJiYWByB7T/AGqT2a3cbauLluHmC0yGXqjwrUZ886madPk9/nv7Mzix+B1dXm9l+5vBReW11spM9kch/ertcim5rvFe4tuE6QVS3SIkch1DTrM11dpQAABAjl2V20uTJes2yRtzO32c89KVmIrO/H8vdKUr0uJSlKBSlKBWfsu+LblgMlCgtkylVZQYLKTzANaFc5a3dtLl2uYI5Ihp4q4qZFsJCEDkxMkkz1QAG5sO1rdtpdSSjqGUkQYYSNDqNKnqhuHZHtbPatXCrOiKrFRA0EaTV+khSlKCKxzb838ClLHNvzfwKUCz8T/UftFS1FZ+J/qP2ipaBSlKBSlKBSlKBSlKBSlKBSlKBSlKBSlKBSlKBSlKBSlKBSlKBSlKBSlKBSlKBSlKBSlKBSlKBSlKBSlKCKxzb838ClLH4vzfwKUH17QOp59oJH+K+e7j5vM3rSlA93HzeZvWnu4+bzN60pQPdx83mb1p7uPm8zetKUD3cfN5m9ae7j5vM3rSlA93HzeZvWnu4+bzN60pQPdx83mb1p7uPm8zetKUD3cfN5m9ae7j5vM3rSlA93HzeZvWnu4+bzN60pQPdx83mb1p7uPm8zetKUD3cfN5m9ae7j5vM3rSlA93HzeZvWnu4+bzN60pQPdx83mb1p7uPm8zetKUD3cfN5m9ae7j5vM3rSlA93HzeZvWnu4+bzN60pQPdx83mb1p7uPm8zetKUD3cfN5m9ae7j5vM3rSlA93HzeZvWnu4+bzN60pQPdx83mb1p7uPm8zetKUD3cfN5m9ae7j5vM3rSlA93HzeZvWnu4+bzN60pQPdx83mb1p7uPm8zetKUEiKAIAgV8pSg//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 name="AutoShape 10" descr="data:image/jpeg;base64,/9j/4AAQSkZJRgABAQAAAQABAAD/2wCEAAkGBhQRERUUEhQSFRQUFRgVFxUYGBoZFhcXFBUVFBQXFx0YHCYgGBwkGhQUHy8gJCcpLCwsFR4xNTMqNSYrLCkBCQoKDgwOGg8PGjEgHiQtLCwpLzUqLC8wLC4sLCksLywvKSksLDAxLCwpLCwpKSwyMiwpLCwsKSwsLCwsLCwsLP/AABEIAMIBAwMBIgACEQEDEQH/xAAcAAEAAgIDAQAAAAAAAAAAAAAABgcEBQIDCAH/xABHEAABAwICBwUEBwYFAgcBAAABAAIDBBEFIQYSMVFhcYEHEyJBkTJCUqEzYnKSscHRI0NTgqLhCBRjwvCT0iQ0VIOys9MW/8QAGwEBAAIDAQEAAAAAAAAAAAAAAAQFAgMGAQf/xAA4EQABAwIDBQYFAwMFAQAAAAABAAIDBBEFEiExQVGRoSIyYXHR8AYTgbHBFDPhFSPxQlJikuIk/9oADAMBAAIRAxEAPwDZ0naHVs2vZIPrsH4tsVuqTtUP72Ac2O/Jw/NQBFyjK2dux35XJMrZ2bHfn7q2qPtGpH+058Z+s029W3C3VHjcEv0csb+AcL+l7qi0UtmKSDvAFS2YrIO80HovQN19VRaPUGISWNO6ZjPiLi2P0PtdAVZeC0c8bf283eu4MDQPQXPMq2gqDNrlIVvT1JmF8hH2WyREUpS0RERERERERERERERERERERERERERERERERERERERERERERERERERF59XKOMuIDQSTsAFyeQG1TzCOy8mxqZLfUZt6uP5DqprheBw04tFG1u87XHm45n1XOQ4bI/V+gXNQ4ZK/V/ZHVVthHZ3UTWMloW/Wzf8AdGzqQpvhGg1NT2Op3jx70ni9BsHpdSFFbw0UUWwXPiriGhhi2C58V8AX1EUxTURF11FS2Npc9zWtG1ziABzJyCINdF2L5dQPHu12mhu2AGd48x4Y/vHN3QW4qt8f09q6y4fJqsP7uPws653d/MSoz6ljPFXdJglTUakZBxPpt+yt7Hu0Wkpbgyd5IP3cdnG/1jfVb1N+CjVF22Rk/taeRo3se154ZEN/FVJdFDdVvJ00XSxfD1K1tn3ceN7dB/Kvyi7T6CT993Z3SNc352LfmpDRYrDMLxSxyD6j2u/ArzEvrXWNxt3+azbWO3hRZfhqI/tvI8wD6L1LrL6vOVBpnWw/R1MwG5ztdvo+4Uioe2OsZ9I2GUcWlrvVpA+S3NrGHboqyX4dqW9wh31t9/VXWirag7a4T9NBKzixzXj56pUkwvtCoqhzWxy2e7IMc1zXE7hlY9Ct7ZmO2FVU2HVUIu+M259QpKiBFtUFERERERERERERERERERERERERERERES6IiIl1oMf04pKO4llBf/DZ4n9QMm/zELwuAFytkcT5XZWAk+C36wMVx2ClbrTyMjHlc5n7IGbugKqfH+1+olu2maIGfFk6T1Phb0B5qCVVW+VxfI9z3Ha5xLieZKhyVbR3dV0dJ8Oyv7U5yjhtPp91aGkHbMM20cd/9STZzDBt6kclXeL6Qz1btaeV7/MAnwj7LR4R0C1yKC+Z79pXU0uG09L+23XidTz9EREWpWCIiIiIi6aisZH7bgOHn6DNegEmwWEkjI25nmwXcuyCmc82aCTw/wCZLPwWCmlt+3Y9x9wHVPKzrOPoFYWDaGSvAAZ3bOIt1t5qbHRuOrzZcxWfEsMfZp25zx2D1PTzUIodGswZTl8LdvK/l0urT0Ob3Y1YaRkY83i+sebnXcfVbfC9DoYrFw13bzsW+awDICynMiZH3QuUqcQqqs3lfpwGzl7KNX1EWxRERERERERERERERERERERERERERERFUUGM4pR++ZmDyf4/n7Q9VtYu2ANYe9pnCQDINeNUniXC7fRyz6arZK0Pje17Dsc0hzT1GS6KvCIpfbY08bZri4sWmiOV6uXUrDqPfJQXSHtGrKm7dbuYz7kdxcfWd7R9QOCiZKsav0DabmN1uB2KNYhojNHmWXG9qlNr2THU6q/pMRjp25DFlH/H+depUdRZEtGQf1yXS6MjaFIDgdivYa2CfuO14bDyK4oiLJS0RFiT4kxuzxHhs9Vk1pdsWqWZkQu82WWsWrxOOPa65+EZn+yxdeWXZ4RwXNmBMI8QueGS2hjG988lXS1VRKP/AJm/V34C1dZpA92TfAOG318ui1bnk7Vv6jRke4/o4fmP0WtqMFlb7txvbn/dWEUkNrM0XHV1NiDnZpwXdR02LBut1g2m1bSW/wAvVTxge6Hks+467fktMWEbV8spKplamDf4h66OwqI4J2+ZsY3nqy7f6FOcH/xD0MthPHPAfM2EjB1Z4v6V5xREXsfBtNaKrt/l6qCQn3A8B/3HWd8lu7rw9dSDBu0CvpLdxVTtA2NLtdn3H3b8kRewUXnfBf8AEXWR2FTDBOBtLbxPPUXb/SFOsG/xA4fNYTCand9Zuuz1jufVoRFZyLVYRpVSVf8A5eoglNr6rXtLurb6w6hbW6IiIiIiIiIiIiIiIiIiIiIvGlBiE1O7XgkfG7e1xF+dtvVTPBu2KojsKhjJm/EPBJ6gap+6Oag6WXXV3w/SVY7TR78dq1R1D49hV6YL2kUVTYCXunn3JfAb8HX1T634KTggjgfmvMLoVssI0lqqT6CZ7W7dW92dWuu35Lhq/wCCnsu6B30Oo5jXoVZRYlueF6ArMGil9tgPHzUfr9A2nOJ1uBWDopp3VTAf5ml1Wn9606gPHUfm7mDZTOmxCOT2XC+7YfQrkJqOsoj2gbcRqPfmpzZoZdAdVWuIaKSx7WXG9q1JoTe2fK2aughY7sPjJ1ixt99lizEHAdoKfHUVEQsyQ25/dVO3s/qanNrtVu5+Q+X6LGqdCJqbOSJxA94eJvq3Z1srpARZjFZRpuWcM5Y7O8Zj4qjQLbF9VwYho7Tz/SRNJ+IeF3q2x9VGq/s2GZhlI+q8XH3m/oVJjr4nd7RXceJRO0dp78FBEW2xDRWphzdES0e8zxD5ZjqAtTZTGua4XabqwZI14u03XXNA1/tNDuYWvn0djd7Os3lmPQ/qtoi3Nle3YVono4J/3GA/fmozPo1IPZId8j8/1Wumo3s9prhzCm6+EKU2scO8Lqln+HoH6xuLeo9eqgaKYz4RE/awA725f2Wtn0Z+B/Rw/MfopTauM7dFSz4FVR6tAcPD0NloEWdPg0rNrCRvGf4LCLVIa4O2FU8kMkRs9pB8QgdZSbB+0vEaWwiq5tUbGPPeMtuAk1gBysozZZWHYVLUP1IWOe7cPLiTsaOJWS1K1cH/AMR1SzKpp4ZRvYXRO5m+s09AFaehHaVDil+5hqWavtOfH+zB3d40lt+BseCqrQnsypY3B+Il0p8omEiMfbcLOfyFhzV7YQ+Hu2tga1sbRZrWtDWtG4AZBLLEOB2LORERZIiIiIiIiIiIiLxeucURcQGgkk2AAuSdwA2q1dF+wSeWz62QQt/hss+U8CfYZ/VyVtaN6EUlA21PC1rrWMh8Uh5uOY5Cw4LtKnGoItI+0enP0UZsZKpDRfsUrKqzpgKWM53eLyEcIxmP5i1W9ox2WUNDZzY+9lH72Wz3A72i2q3mBfipei5ypxKoqNCbDgFuDAFgV2CRTe2wE7/NRrEOz8bYXdCpoir7r0sBVYzU1VTe0HFo3+IfqFzp9IWnJ7S07xmP1HzVkvaDtF1GNJ6WhiZr1DmRX2W9p32WjN3QKvqMPpprl7bHiNFuhkqGkNjN/DasCGoa8Xa4HkV2Kp8f0ocHEUQc1o2SPtr9AMm9b9FhYX2mVlPlLaZv1xZ3Rzc/W652bB9f7D83nougbHUNbeZmVXKih2D9qVJNYSF0Dvr5s+838wFLYKhsjQ5jmuadjmkEHkRkqeWnlhNpG298V7e67FgV+AwT/SRMcfitZ3qLFZ6LW1xabg2WTXFpuDZQzEOzdhuYZC36rxceozHoVGq/RGphuTGXAe8zxD0GY6hWwimx18rduqnRYjMzab+ao4iyK5a/BoZ/pY2OO8jxdHDP5qNYh2cRuzhkcw/C7xN9ciPmp0eIRu72isY8Tjd3xbqq/RbvENDamHPu9dvxM8Xy9r5LSuYQbEG+7zU5r2vF2m6sWSseLtN18XB9CJTYsDydgtc9LZrfYbou+TOTwN/qPTy6+ilWG4Q2PwxMzO07XHmVYQUsju0dAqDEccpoQY2gSHhu+p9L/RQmg7MWOcHSlzR/Dabk8z7vS/RTvBsCDWiOnjDW7mj5k7SeJzUnwrRBzrOlyG7zUspKBkQswAK1bZosNVwkjnTPLyAL7gLDko/hWh4FnS5ncpLDA1gs0ABc0S69DQNiIiLxZIiIiIiIiIiIiIigmC9qcbiGVbHQP2awBMZ/3N+Y4qbU9UyRocxzXNdmHNIIPIhao5WSC7TdZOaW7V2oi1WOaUU9G288jWm2Tdr3cmjM89i2EgalesY57srBcrarWY1pHT0jdaeVrL7Btc77LRmfRVfpH2wTS3bSt7lmzXdYyHl7rPmeIUAqap0ji+Rznudtc4kuPMnMqHJVtGjdV0lH8PSydqc5Rw3+g6+SsPSPthkkuykb3Tf4jgDIeQ9lv9XRV7V1j5XF8j3PcdrnEknqV0ooD5HP7xXW0tDBSi0TbeO8/VFxfGDtC5ItalkA6FYU2FtOzJcKSSopna0Ej2HewkX5jYeq2CLaJTax1Cr5sOgk1tY+C3eE9rc8dm1MbZR8TfA//tPoFNsH0/o6mwEojefck8B6EnVPQqsTgz5GFzYi63IE8r7ei0TZHwyXDSx7dgLcx0cPyWl+GwzC+XJ5ei5upibC4sY8OPDh5r0aipzCO0uWOwkFxvb/ANrsvSynGD9oMM1hdt93su+67b0JVVNg8zNYzmHI8j+LqB8/L+4LdRzUrRa+bHImt1gS7MDVA8WZtmDaw4qEabaQVgMboSWQk2OqMy4G4a93wkA5C2w3utMGF1EupGUDaSshOxzgxpuTsCmOOaQNp43ua0yvY0nu2mxNtuewfM8FTeIdpVXNOJf2TQPZZ3bSAPtHxE8bjory0M0eiqIY6gnWDhfV+Fwyc08QQQqq7YNA/wDIVPewttTVBJaAMo5Nr4+A95vC491dxguE0rHgHV3H04KnqKiYkh3Z3W9V2YL2mRlwFVG5o83xeL+lxB+ZVv6I6QYdMAKaeJ7z7rjqyfcfZ3oF530X0JqsRfq08ZLQbOkd4YmfadbbwFzwVwYR2f4dgzWzVr2zz7WhwuAR/Ci8yD77v6VfYhFSQjvWPDbz4KLDE6RwawXKtZFT2LdrNQ+QGnDYo2nIOAe532ydnJvqVvdGe1CSoeIn0znvPnDn1LXnwjjrLm21cbnZQVdyYNVxx/MLRbfqNPNWIi+ayXUpVC+oiIiIiIiIiIiIiIiriWjp6tmsNR7Tsc23/AeC0wwWpo3F9HK4DaW+R+005O6qB0GJSQO1onuYeGw8CNh6qaYP2iNNm1LdU/G3NvVu0dLrifkT05zRG4XaVWFOGre0Oq5432l1zmd2GshdazntB1j9nWuGdM9xCgNRM5zi55c5xzJcSSeJJzKt6WjgqmX8D2nY5pB+YUWxfQUi5iOsPhO1b2Yl8w2l2rVQ1P6Ls5ARv3O/lQZFm1eGOYbEEHcVhuZbaprXB2xdNT1kNQOwdeG/kviIiyUtEXJrCdi6qqhqHfRMLh5loLj6eS9FibXsodRWwwHK468N64VFU1ntHPd5rV1VTNLlGLN3DaeqyqfCvN+1bBjANgst7XsiNwLlQ5Ip6ttnnI07ht+pWnw3SSqpjq6xLR7kmYtwvmByKsrRjT3CpmCPEINRxy13DvYuhaNdnp1UVpK18Tg+Nxa4bCP+Zjgpfg/aK0H/AMZSU0485BHG2Xr4dV39Kto8Rp3syyMN+N/4XMVPw9PE7PA7N0K2eI9jtHWM73DqhoB2AOEsV9wc06zeusq80h7NK2juXwucwfvGeNnMkez/ADAK3sP7S8NjJMcL4idpbDG29tgOo65Wce1mh8zN/wBP+6judCT2XWWtjK9uj4i76a8x+bqksCrqiIgl+swe4/xNtu23HQhWhhXaDRyxdxV0wYx1r2GvGbZgke03PPK/NbJ0OEYo6zHMZM7YW/spCeAItIehUfxvsmniu6B7ZmjPVNmPt1OqfUclHcZxq05gp7G4dIQyZhifxOh57OYU60QoKWMPdRTa0TyHGMP1msdsuL+JpIsCHbgs7SeipZqdzawRmC7XHXNhdpu3MEG99225HmqBjlfE+7XOY9ptdrrEEZZFp/BZGJY1PUkGeV8mqLDWOQ5DZfjtK8ZXhg0FiNi2S/D7pZcxlu07SRr6HzU3xvtNbGzuMOjbGxo1Q/VDQB/pstYc3DooBUVL5Xlz3Oe9xzJJLiT/AM2LtwuhE0rWOljiB2vkNmj08/TmFdOiuhVNSND47SyEfTGx+5bJo5Z8StLWy1Ru46e9ylyy0mEMysbdx6+Z/A5KC6Ndls01n1N4Y9ur+9d0OTOufBSfGtLcOwOLumhve2uIYzeRxtkZCfZ5uN9wOxc9JdLpWh8TqOuYHZCWIt1iN7XNDg0kbjccFWEujeGlxMsOLhzjrZvjJJO0nWjBPPNWtI2jiP8AdJH015qgq/6hXdoi7dwBFvuo/pl2l1eJEh7u7hvlAw+DhrnbIeeW4BY2BdolfR2EVTJqj92894y24B99XpZSSXRnCcssVYOJgP4gL5//ADOD/wAXE/SnXRDFMNDMm7yVb/Sq3/YVIsC/xDbBWU/N8J/2PP8AvVjYD2iUFZYQ1Eeuf3bz3b+Qa+2t0uqSGiWFf+rrB/7LPycvh0Lw13s19QwfWptb/wCL1Dllwx/dky87J/Tq0bYjyXpK6KkNHpG0lmw45UBo2MkpHvj5arnnV/lsp7hvaHTtbaeqhe74o4J2A82u1reqrZHwt7sgPvxT9FU74nf9Spki0tDplRzO1WVERduJ1SeWta/JbkFeBwOxaHxvjNngg+IsvqIi9WC8tIp1iWj8ctyRqP8AiH+4ef48VFcRwOSHMi7fjGzr8PVU81K+PXaF9CoMap6vs3yu4H8Hf9/BdOH4pJA7Wie5p87bDzGw9VNcH7Q2us2obqH423Leo2t6X6KAIq+WBkveCsJ6WKbvDXjvVxzUkNSy/ge07HCx9CFFsW0FIuYjcfCVEMOxaWB2tE9zT5jyPMHIqbYP2hMfZtQ3Ud8bblh5ja35qudTzQaxm4VFUYZIw5ma+W1Qqrwp0Zs4Fp3FcKagLjYAk7grclpYahl/A9p2OBBB5ELjQYJFD7DRfecyn9QIbYjVR/1lUG/Lz6cd/P2VE8G0Ic6zpfCPh81MaLDmQtsxoH4rJRV8s75DqVFa0BavFdGoKjORgDvjb4XdT59bqG4r2fSx3MJErd2x/psPr0VjItkVXJFoDcKZDVyw906cFSM0DmEtc0tcNoIII6FcFc9fhUU4tKxrx5XGY5EZjoohi3ZztNO/+R/5OH5jqrSKvjfo7Qq4hxKN+j+yeig91vsN04q4G6okD2gWAlaJA3kXeIDgDZaquw2SB2rKxzDxGR5HYeixlYskI1aVNkiinbZ4DgrXwntYpmxAywuE7W7WtZZ7vMgi2oOBGQ3qK6Sad1Fbdpd3cX8NhyI+udr+WzgokuTCfJbJJ5Hi11Dgwulgf8xrdfHW3ktnhmEy1LxHCxz3HyGwDe4nJo4lT+n7G3GHxz6s22wbrRjgb2J55cisbA+0KLDKS1UyBr7Xjhh+nefimGYZf4nEHh5KzcFxeOqgjniN2StDm789oPEG4PEFT4aACMSPB1+i52vxyf5pZCQ0DhY3+uxUnjWgNZTXLoi9g9+PxjqANYdQtXheOT0xvBK+PeAfCebT4T1CuzSvSJ9EGy913kN9WSxs9hJ8LhfIg7PLO2ea1lPFhuMBxDB3jQC427uVt9hJGTtn1gtD6VodaN1jwUuHF5HQ5qmLMzYSNeY/wo7g3a+9thUxB4+OPwu6tOR6EKdYLpnS1VhHM3WPuO8L/R23pdQTGeyCRtzTSB4+CTwu5Bw8J6hqg+JYPNTu1Z4nxny1hkeR2HoV586eHvi49715+gw6u1p3ZXcP/J/C9CYhVujbdkT5t7WFgdbeO8c0HldQrEu2Kkp36lRT10Lt0kLW9R48xxF1A8H05q6awZKXMHuSeNvIXzb0IUxo+06lqWd1XU4DTt8IliPEtIuPQqdT1tO4/wBwdbKqqcDqodWjMPD09Lrke2TCNz/+gubu1DA3ZuMZPGmeT/8AWVgV/ZFhle0voZe6d/pu7yME/Exx1m8gWqvtIOxbEKW7mMbUMHnFm63Fhs77usr2GCgmHeI87fe1lSOdLGbHQq0zp/gLhm6mtuNM7/8AJdjNJsAcL61BY74gD6FgIXm+ancxxa9pa4bWuFiOYOYUk0a0FlqbOfeOI+dvG/7IPl9Y5brqRLhVLG3M52n09Fj+qlH+o8yr0oDgk+UX+ReduqANa2+22yk2E4ZBEP2A1Wn3WudqdGk6o6BQ/RTQJsbAAwRs2295x3uO0lTympmxtDWiwCo3sjDuwNFs/UTSCznEjzK7URFisVpsU0ZjlzA1XbwohiWAyQ3uLt3qyFxfGHCxAIWQctbowdio7EtF2SZx/s3cvCenl09FFq7DZITZ7SNx2tPIq+cW0Ra+7o/Cd3kohiOEuZdsrLg7xcFRZaVkmo0KuaLHKmlsyTtt8do8j6qrEUpxLRIG7oTb6h2dD5dVG6ildG7Ve0tO4/lvVZLA+PvBdtR4jT1gvE7XgdvJd+G4xLTu1onlu8bWnmDkVN8G7QY32bUDu3fGLlh5+bfmOKrxFBlp45e8FunpIpu8NeKu+KZrgHNIc07CDcHqFyVN4ZjU1O68Ty3e3a08wcj+KnGDdoEclmzjunfELlh/NvW44qomoXs1bqOqpJ8Pkj1b2h15KWIuMcgcAWkEHYQbg8iFyUBVyIiIi66inbI0te1rmnaHC4+ai2K9nsT7mBxjd8J8TP1Hz5KVyShouTYLV1OKk5MyG/z/ALKzoKepmd/Z0G87vfVYOr/0modY8P4VbYngT6YnvyyNo98uBb0tmT9W11Ha3SgNu2lBb5GZw/aH7A2MHz5K6YdG31LSDG1zTtDwCD0O1QvSHsqZcmMOhduzdGfzb0vyX0DD6WnjcPnm54292VXW4zUVYyu7LeA3+fH7eCqx1ySSSSTckm5J3lXD2DaZ6j3UEp8MhMkJPk8C8jOoGsOLXfEq0xfRioprmRh1fjb4meo2dbLX0lW6KRskbi17HB7XDaHNILSORAXWyQRTwljLW3eaqA6xuvYtfRMmjfHILse0tcOBCpFjpcHxDzOobHy72J/6j0c3grZ0K0nbiNHHUNsC4asjR7kjcnt5XzHBwWp7S9F/8zT96wXlgBIttcza9vEj2hyI81w1XC7bsc1dDhNW2N5il7j9D+D7/CxdPMbqoKdmIYfIJImtBlhc3WjdG7MSDY5paTZ1iMsz7JWlwPtzo6lvd10Xck5Ekd7CeeWsOrSOKdl2kYOtRTWLJNYxh2YuQe8jN/Jwubfa3qsO0rQo4bVlrQe4ku+F31b5sJ+JpNuRafNW+GfIrY8jxZ24/j3uUGvpX0U5Zy8tx971c1T2fUFazvaOVrb+9E4SRX4tvlyBCh2M9m9ZT3IYJmD3osz1b7XoCqpwzF5qZ/eQSyRP+Jji08jbaOByVk6OdvtRFZtXG2dvxt/Zy8zYajvRvNeVXw9vj16H0Uqlx2ph0JzDgdeu1aeKZ8T7tLmPadoJa4HmMwphgHaVWNcGOAqRucLPt9pv4uBUkq9IsPxKnEvcOe52TddhjeOOuNoz90kLho5oZcZN1GeZ8zzPmqJtFLE+2aw68lY1WOU1RFZ0OZ/QfXb9NFzxdwxIsBpoiW2Os5rXvBGdg4jIA7tvyUlwbRhsXif4nfgtnQ4eyJtmC3FZSsS42suXDbm5QBERYrNERERERERF1VFK2QWcAQu1ERRHFdDtrofuqJ4jhYPgmZ6jZyPl0VtLErsLjmFngc/Ne3voVrylpzMNiqGxLRNzbuhOsPhPtDkdh/Hmo++MtNiCCPI5EK68V0SfHcx+Ju7zUVxLCGS5SNzHnscOv5HJQ5aJrtWaLpKH4jkisypGYcd/8/dV6i3GJaMyR5t8beHtDmP0WnVY+NzDZwXZU9VDUtzxOuPe0bln4Xjs1MbxPIHm05tPMH8dqnGDafxSWbMO6d8W1h67W9cuKrhZmHYVJMfAMvNxyaOvnyCiyUjZza2vhtWmrhpy0vl7Nt+z/KuRsgIuCCDmCMwRvCwqrFA3JviPy/uo5g+GdwwsD3u1toudXo3YFJ8I0YfLYu8LfmpFLgTGOzTG/h6rgaqvu4sg1HG34WsZFJM7K7j8h+ilWD6JBtnS5nd5LeUGFshFmjr5rLXQABoytFgq0Mubu1K4sjDRYCwXCema8WcAQu1EWyyjOJaGtdcxnVO7yVb6S9l0brkxmJ3xxjwniW7D0sruXGSMOFiAQt0cz4zdhstZjG5Up2YR1GF1Ziks+lqLNL2nKOQfRvc05tBzaTszaSfCrsBWixHRKOS5b4T8lpxFV0fskuZuPib6eXSy9mlMzs527/FeAlu1QnT7R11DViWK7Y5Hd5GR7jwbuaN1jYjgeCldfRx4/hRb4W1DMwfgnaPkx4Po7e1ZOL4nDX07oJx3Tzmx+1rXj2TfaB5HgTmoZoPVz0dQ86ngILJGk2BLb6pac7kO89lid6rY89NUAs2HoV0r54q+gvI4B8fHePfUeKqIYVL3xh7t3etcWFlvEHNNnA7rEG6sLRPs1sWumAkk8oxmxv2viPy5qw6PAHVU75+7Yx0pBe8NsXaoAHE5AKa4bhDIRZoz3+a6OoxN8jcrezxXLBpOxajBNE2ss6TM+Q8gpI1oGQX1FUE3W8NA2IiIvFkiIiIiIiIiIiIiIiIiIiIi1mJ4BHMMxZ28LZoi8IB2qvcT0ckhztrN3hRbE8AjmuSNV/xD/cPP8eKupzb7Vo8V0VjlzZ4XfJCGuFnC6RPlgdnhcQVUNBokGm8rg4A5NFwDxd59B6qVYdhTpLNjbYDIWFgFIKDQx2t+1OQ3ealVLRMjFmAALxjGRizAttRVVFY7NM6/vgtRhGizIrOf4nfILegWX1F6tQaBsRERF6iIiIiIiIi+Ft9q+oiLU4ho3FLnbVO8LX0GhrWuu86wGwKTIvblYZBtXGOINFgLBckReLNERERERERERERERERERERERERERERERERERERERERERERERERERERERERERERERERERERERERERERERERERERf/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3" name="Immagine 12"/>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111" r="4325" b="5111"/>
          <a:stretch/>
        </p:blipFill>
        <p:spPr>
          <a:xfrm>
            <a:off x="2402284" y="-315416"/>
            <a:ext cx="4248472" cy="4683824"/>
          </a:xfrm>
          <a:prstGeom prst="rect">
            <a:avLst/>
          </a:prstGeom>
        </p:spPr>
      </p:pic>
      <p:pic>
        <p:nvPicPr>
          <p:cNvPr id="1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228" t="11916" r="19514" b="4165"/>
          <a:stretch/>
        </p:blipFill>
        <p:spPr bwMode="auto">
          <a:xfrm>
            <a:off x="2915816" y="4407430"/>
            <a:ext cx="2723149" cy="226193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7" name="Immagine 6"/>
          <p:cNvPicPr>
            <a:picLocks noChangeAspect="1"/>
          </p:cNvPicPr>
          <p:nvPr/>
        </p:nvPicPr>
        <p:blipFill rotWithShape="1">
          <a:blip r:embed="rId5">
            <a:extLst>
              <a:ext uri="{28A0092B-C50C-407E-A947-70E740481C1C}">
                <a14:useLocalDpi xmlns:a14="http://schemas.microsoft.com/office/drawing/2010/main" val="0"/>
              </a:ext>
            </a:extLst>
          </a:blip>
          <a:srcRect t="81545" b="6065"/>
          <a:stretch/>
        </p:blipFill>
        <p:spPr>
          <a:xfrm>
            <a:off x="3888595" y="5721128"/>
            <a:ext cx="1275850" cy="2281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2549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000"/>
                                        <p:tgtEl>
                                          <p:spTgt spid="30"/>
                                        </p:tgtEl>
                                      </p:cBhvr>
                                    </p:animEffect>
                                    <p:anim calcmode="lin" valueType="num">
                                      <p:cBhvr>
                                        <p:cTn id="25" dur="1000" fill="hold"/>
                                        <p:tgtEl>
                                          <p:spTgt spid="30"/>
                                        </p:tgtEl>
                                        <p:attrNameLst>
                                          <p:attrName>ppt_x</p:attrName>
                                        </p:attrNameLst>
                                      </p:cBhvr>
                                      <p:tavLst>
                                        <p:tav tm="0">
                                          <p:val>
                                            <p:strVal val="#ppt_x"/>
                                          </p:val>
                                        </p:tav>
                                        <p:tav tm="100000">
                                          <p:val>
                                            <p:strVal val="#ppt_x"/>
                                          </p:val>
                                        </p:tav>
                                      </p:tavLst>
                                    </p:anim>
                                    <p:anim calcmode="lin" valueType="num">
                                      <p:cBhvr>
                                        <p:cTn id="2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nior pass cemea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949280"/>
            <a:ext cx="891099" cy="7920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AutoShape 2" descr="data:image/jpeg;base64,/9j/4AAQSkZJRgABAQAAAQABAAD/2wCEAAkGBxMSEhUUERIVFhUXFBgYGBUYFhcWFxYVFhcYGRwVFhcYHSggGh0nHRQYIjEiJSorLi8uFx8zODMsNyguLisBCgoKDg0OGhAQGywlHyQsLCwwNCwtLDQsNCwsLSw1LCwsLC8wLCwsLCwsLCwsLCwsLCwsLCwsLCwvLC8sLDQsLP/AABEIALQBGAMBIgACEQEDEQH/xAAcAAEAAQUBAQAAAAAAAAAAAAAABQECAwQGBwj/xABKEAACAQIEAwYCBQkEBwkBAAABAhEAAwQSITEFQVEGEyJhcZEygQcjUrHBFBYXQpOh0dLwM1RikhVVcnOUovElNUNFU2ODsuEk/8QAGgEBAQEBAQEBAAAAAAAAAAAAAAECAwQFBv/EAC8RAAICAQMCAwYGAwAAAAAAAAABAhEDBBIhMVEFE0EiYXGB4fAUkaGxwfEjMtH/2gAMAwEAAhEDEQA/APcCaT5fdVG5ev4Goi/hsWLrtbuJkZkhWJ8KqozCMp1JnaPnyAl83l91M3l91ReDw2JhlvXFIKAKVlWzgCWJAG7TtyjznAuDxi/BdQg5ZzlmIIW2DlJHMi57jaTAE3m8vupm8vuqMwtrFZvrHtlMrCFBnMWMGYGwyj3rVt4HGIBlvI5yjMXLEZvHMDKdPEusycvsBO5vL7qrPkf3VE27WMzCXtlc6ac8gHjE5BrOo05cpqXoCk+R/dSfI/uqtKApPkf3UnyP7qrSgLZ8vupm8vuo40MVFWcPihlBe3AKz8TEqCZ1bmdPLpFASuby+6rqiruFxBuEi4oQupCyQVVQQRt4s0g+RHOpWgFKUoBSlKAUpSgFKUoBSlKAUpSgFKUoBSsWJvhFLNsB7+Q8ztWHh+L7wGQAymCBqNuXluPlXJ5oLIsbfL5/I0oPbu9DbpSldTIpSlAWty9fwNULeYqr8vX8DXlnGv7e9/vrn/3NefUZ/KSdWdMcN7PUs3mKZvMV4039df3VscKM37P++t8v8Y0rzLX262/r9Dq9PXqbPaTt7xNOJ3sFgrOGuZCuQOrZyDZS6xLG8i6Zj02qLsfSLxtiAMJYEiczYe+qZSCQ2c3og5TB2PKtvtp2J4ieI3cZg2Qd7cRVIcKyA2bdos2YRBKkaSfKrfzN42RlOLtBSoB0t6KrQBonJddOQjyr6J5jXX6ReNm+LAwuH7wuUA/J78EgqC099GQZ1ObaGB51TDfSNxt4jCWFBAOd8NiEQBvhJZrsAGIE7mr37DcZ723d7+13ioLYbRoUsbpLBlK6PrMbhY2EWXuwHGLlsq2JtFcoGTMozDecwXUyASxMmedWgX2fpC42+fLhsLNtriOvdXcytaQOy5e/kmGERMk1is/STxtnW2uEsZ2XMqnD3lLKWVMy5rwkZmUadazYb6P+MJ3j28XaVmuszZYBdnhXuCEgEgeW3I1aPo/4wXW5+U2g9tQinwyEV0cKAEiAVUgH7AG1AdR9FfbTFcSbFLiVsqbIs5e7R0/tDdDBg7tt3Q6c69Ag9a4T6MOxN7hpxJvXLT98LMC2CAvd97MggAf2oiOld5UBSD1pB61WlAUg1WsFoPmbMRl/VHMdZ0rPQClKUApSlAKUrWsY1Xd0G6RPn6eh0rLnFNJvr0Kot20bNWu4G5A9epqj3lG5Fcz2n4kphdcoOp2lj08lEn/pXl1etx4IN2m+18nXBgllmoo6mlRnCuJh7a52AcaHzj9b571fiMeV2gjYEGdeh6HypLX4Y4vNu17uX80R4ZqW0y8TxfdWy3PZR1Y7D8fQGtPgGNLhkdszLrJ3ZTz+Rke1QnFeKi6ARqROXeATpJqM4fjzZYGTpMHqDup+etfGl4u5alTjexKq9Xfr+32z6WPQN4Wmva+/v+j0QmrTdHUVzuC4y+I8CWwwYakzAXqSIjyqvE7Fy2ImQdEdtdfsv5+fP1r26jxLIsXm4YWvW74+nfseL8K1LZN0zNx7EyVAYZV8R11LDb5Df1iongnGArliDE5WA1OXdWj+tzUfevswIYwRoREfiajb10oSwMaR618B6rLkz+e37Xp2+HwPtYdFF43jZ6Vb4pZba6nzMffW0jgiQQR1GtcBwPh17EfGAq8zB0HzJ8XlXdYLCJaQIggD3J6nzr9NodTnzq5xSXdWfH1enx4XtjK39+pnpSlfRPGWvy9fwNeR8eD/AJRehhHfXNwTAzH8a9cbl6/ga824rwHFNfustlirXXIMrqCxIOp2ivFrVJxVKzvgaTdnMZLu2dNvsmfvrb4Qr/lNiSMvfW5AGs5x15aVIns1jP8A0G/zL/Gtjh3Z7FLdtM1hgBcQkyugDgk7+VeCMMlr2X+R6HKNdToO3GHxj92MGWbXOUhAoNohlbORMlohSTMcoNTVqzcayga47syjMWRUnMJMqB4Y2j796kxUVxHtLg8O/d4jF2LTwDkuXURoOxhjMV9w8Bs5HyfG2b0X0jbbzph7TKhGZhGgACmANo01qN/Pbhv+sMJ/xFr+an57cN/1hhP+ItfzUBI4OywBBYjnsu7akzG8zVMJacMSzGDrsup0GummkbVH/ntw3/WGE/4i1/NWzw/tNgsQ/d4fF4e68E5Ld1HaBuYUzQEtSlKAUpSgNHB4e4HZneQQRl5b6N5GJmt6lKAUpVDQAmoHHdpLa3EVTIk55EQPnsdZ+UVOE1zHGuBPeus4AAIEQRqRzOlePW+ftXk9b+/+fM9OlWFz/wAvQ3cfxJzbNzDnMg0MLBHUjMNflXLYXib27mdfETMa7A7+ogA/Ka6psPe/JxbyrOULAMbecVCns24AhVkf4zrpEGRFfL1Wk1E8inG3xfXo+y54Pdpc2CClGa9a+XvOgs4e5dtzegMR4YEFR/iP4cq4zG+EkM0xsSeR1967O3bv5BLLmyiRHOOtQycHuyW7u2CRGrEnQRuBWtb4e8rh5a5rlv5Vfv6nPS6qOJycunol/BGcBwXfXAC5C66eQAPPnrpXdJh0CZAoCxEf1z865jA8GvW7gKqiiSSVPUR8MVM3cLcgxc1jTTnXr8P0zwwkpx5/dGNdnWWacXx/JynESocRuwJgaltYBgc4qPZQXVXBEnY6TofcTXRrw3EGPDbWABqxJgeYWrb/AAi+dYtn5ka/Na+RDwnNt3cJ9j2w8QhH2f1J/g6ItlMoAlQT5kjWsfHrgNkrzZlA/wAwM/8ALWtw/hzi2odsp6AyBqdJrFxDh13wm2Q8HZmy8t9jX3MsZ/hXCEedtV8T5cWvO3N8XZz2MzNccKpMQJOi7dee/Kaj8TZdWWVkZ11XUbjfmK6lOHYjclAfUn8Ksv8ACbx18BPUEqT66QfnXyI+D5FC7V9vr9D6ePxNRdVwTnAWHcJHn75jUhmqH4LhLiWwLkAydAZFSir519/TxccUYyXKSPj5mnkk13M1KUrscy1uXr+BqJfi0EjJsSPiNSzcvX8DUBgwO/E/ab31j99ailzZGbpxlyJ7kx/tH7qx2uKywGTcgfEeZrbTve9M/wBn8v8ArM1EuB3/AIdu8H3itJJkZJ3eJ2VJDORDZSxzBA0ZoznwzHnXif0m3rB4yDehrXcJmnOROS4FnJ44z5ZjpXqfaLjGEw9wLdU5ncZ5W4FyFSrXRplYgQDEnWo/tgnDTYVr+HDlirpmtXULEEaZyBHhmVJEidNawU8hvDhBkhr6zplXMADmhmXOrEKBDKCxJkhogTiw+K4ebrO9vKj2FPdjvGFvElpZV5hRsNSI+Yr3DB8F4cym9bw6srFWWbLKspOXKCg0knU6HqYFbmH4JgQA/wCS2xl/9kkA5Y6a6c/XrQp4JjjwvOjWXulTiAbiMCALBEkKAu86aNPqINTv0YtY/wBNTh5Fnu7pSSxYLkB1kAzM/wATvXsK8LwdxfHhbWhkgWem3wrr6VXhPDMIjTaw6IwkBlQg5TP60aTmPOoDctcVsMA3egBhmGYlJB5gNB5VuWyrAFTIIBBDEgg7EGdRWsnCrI2tjWdZM6tmJmZnNrO81tWbQRQqiFUAAdANhVdArk9fc0yevuaupUBhtXFYkAklTB30PTX+tqzVo4DGW7jN3Y5AzEBgZ584JPvW9QCqGq1Q0BbSq0oC2KRV1KAtiqRV1KAtikVdSgLctMtXUqFLctMtXUqgty0y1dShC2KrVaUBfSlKAtbl6/ga5e6YYkfaP311DcvX8DWm3DrRJJB9zWoyojVmF+JjupHxnSOh61FYb41/2l+8VNf6NtdD7tVy8PtAggGQZ3PKtKSRGma/GOz9nFEG+C2VWCjMRkLES6x+t4RB5R5msnFOD2sSqLfBdVObKTAZspWWjeJOnU+Vb+amauZo18LglS2toElUAUSZOVdgTz0A9qzCyMpXl/HkKhu1HavD8PVGxJcC4xVcqFtQJ1jbSud/S/wz7d79k1Ad2loLMaTVLVgLt0+7nXDfpe4b9q9+xan6XuG/avfsWoDvqVwP6X+Gfavfsmp+l7hv2r37FqA76lcD+l7hn2r37Jqfpe4b9q9+xagO7t2gvwgD0EedX1wP6XuG/avfsmrteG41L9m3etzku20uKSIOV1DCRy0IoDZqhqtKAtJq3OOo96X/AITXMLbxgBGZDJMMSNFIgCI3Gp57DTUxUiHT5x1HvTOOo965/u8SbdwFgGy/VkACGjdjJB13ER61YtvFKxAZCmckEjM2Us0CJURly85HnVoWdHnHUe9M46j3rnQuKKOCUVu7ISBPj5MSduekEba6a2JaxaswDI65pDNoYyKIC/qnMDGpBnWOcoWdLnHUe9M46j3qAtflOYZsmXNqIghNYOaTJ2kZd51ipGrQs3s46j3pnHUe9aNKULN7OOo96Zx1HvWjSlCzezjqPemcdR71o0pQs3s46j3qoYHY1oVsYTn8qlCzapSlQpa3L1/A15l2h7b37V/F27F629y0PBZIRSbmcDuyWjQW4uT+uWyqQVM+mty9fwNeYdoPows4rF3rxxlsNduj6s2LblX7vNkktJOQZoPLWIoDieK/SzxJLoWzdTI0f2mFKMkmCGAmQOqzI89K6PD/AEjYk2na5fW2Fe0qO9pLTXEYxdc2iWKZPiBOjfAAWM1H3OweGU643aQVGCtAGeZh/Krbv0eYTuwzY5VDZ1BOCs5pRMx3foRtzjmdcxnGb2xds3PHKEd0lSPY8fxXunym2SIUyCJhnVPh6y4rGeP2zae4gZlQidCuhMFtRJA1JgE6bHSdDtp2gbB2wwtk5mUB5XKDOYqQddVVoIBpxjj7W8GcR+TsAy6S1slM0C27idRJXaSJHy3wczgvpw4imIs2VtZibd25nORoQZCJJiIkMJ/wN0NcuvHbVxWjhty4ly9n3JXN9hStuCPCy9dWIggEez4PtAXwf5UcOxULmIzJLKoOZwCfhBDaGDvp1w9i+K/lOHVhhwBa8IIyKuYCItqPhhSBsN6A8WtXUW5dz8Ku+O7mRO5INte7K5ArIZ8RD5diQJ00rPb4pYDDNwXTNoO7adUyBScgL/WLcOu+266e/YW+XmVnWQZG3Ifuq3D3iXIyactvDG/rrUKfPnBeJi1Ztq3DWuQ6Mz91GZkfEMjZxbktF0LJJ0skDcxu4bE4dkM8Hu94O7yqmHZw6q6sxbwSPAYJHxZxMgiPoTux0FVCigPnfg9zuVuBuDYpy9y4ZNhzFl9rOtnUbeWkgCr7N1AVP+gb+gt6GxcZTlYlwQ1o5pBgE6nnMV9DUoD5ixGGvthUsDh2IFxHJ778mfMVL3WKaW5UfWJoDHgr6D7FWmTh2CV1KsuEsBlIIKsLSAgg6gg8q3MPjWa4VyEKJGb/ABA9OhBBmt2gK0pSgLL2xrwq12sx31gfFkRJzC1YLbqQlte68RysAQdZJ10191vbGvBgLBIZghZW0cESDM6y4g7jSszybFdFj5d3OSXxJPgnaPHPi7Fp8Qty2bygsqWYuJABVsq+FvGh0I0kEAjXusVx4K5UWSQLgXNsGWHzOCRHhZCDr5zXn3Z4WUxljuwkteBMv4pJ3CyZ38q9dN1s4AVY0Hkc0QSY0Om3nWseVSV0Zlsf+kk/gRmH4xbd1QW3liRJVcoIXNqZkdNpB3isZ40i/wBpaYGX+EBgFRnUsSYP/hk6AwI6gVMi63eRkWNvKRrMxvHLyqli65cjIsctTHh0MHLrrXTcuxNrIhON2zAFq7JjTKgMs2QDVuvPbQ1vYHELdQOqkAzoywRBgyPUVsYe+xzEou2YSY06DTUab+dUtOxBzKBrvsdZIERt5+VTchTK5B0HtTIOg9qrSgKZB0HtTIOg9qrSgKZB0HtTIOg9qrQ0BQKOgrZwfP5VHYK87TmXKNI685BHXT99SOD5/Ko+gRtUpSsmi1uXr+BrisfgyOMW8QWQWUskMotvnN+GRWJUHMQlxwCYgOQJnTtW5ev4GmYdaA4O7lz3ZiQLp15RcuKD/wAtanFcKbtoOq23RLl83HIPhBsr4geQ0O/PLXoBwlozKW9d/Cuskkz8yfc1VcNbClAiBTMrlXKZ0MjY1ywQeLIpnbUZFlxuBW7hUcqWUMVnLImMwgkTzjT0J61aMBbyImRciFSqx4Vy/DA8uXSB0rPmHUUzDqK6nE1/9H2sjW+7XIxJKR4SWOZpG2pkkc5PWslrCopYqoGcy0CMxgCTHOABPkKyZh1FYcXjbdpc124iLMZnZVEnYSTFAZlQDYco+VBbA5f0ajfzkwf98w37a3/NT85MH/fMN+2t/wA1ASlKi/zkwf8AfMN+2t/zU/OTB/3zDftrf81ASlKxWMSjqGR1ZSJDKwKkdQRoavzDqKAupVuYdRV1AKUpQGO/8JqN7hfsL7CpK/8ACagMMpbNLMAokxJPyFbiuDLN4WlGyj2FZMx6mo8qy3QpYnUczsddRWvdx+IW4R3OZAxEqGEqSACCdyBJIgDoa1tJdExnPU+9Mx6moK7xbEZZXCMD4TBMkjvQpWCoiUkzOk7VlwPEb7OFuYchS7jPqIXMcpylddI6enKmxk3ExmPU0LGoPDcUxEfWYYzqZXMo0UGACCSZJGsDTSayJxK+Sn/85UHLnBJJAYJrOWPCWbTnlM5abGXcS9KUrJRSlKAUpSgFbGD5/KtetjB8/lUfQI2qUpWTRa3L1/A1dVrcvX8DWjxPG5BC7xJPJR1M1UrdEbo3nuAbkD1MVbbvK3wkH0M1yjYtCfFeSfNif3gEVNcFvrlyhkbWZVgd+o3rcse1WYjO3Rs4niVq22V2ynQ6hogkKCWiIlgN+dX3cdbVSxcQCoMeKC5AUQsmSWA+dRHafieGsDNeEv4Qq+MZlFxGMEaGCA3y861sTi8BZwzOoBtsQyiLmW5ctHOoBOnxL6HXfWscGyfTiFoj+0X0JAPxZdjruIrg/pmxtt+GuqupYXbBInUB2JX5kKTHlXQYPF4Ap+UjRZlm+tyq7ZSZ5TIUH0A6VoYBeG4uwWe0GVcrXLbd7cRMhbLmUyv6zGOckmnAPHbGF4U9q1nvXbV0Wl7zKtxg10hM05lYAA5vhiddNAWuxmD4X3TC1ecvbS64eCrXTnItWznQLJDpOUaBGmvT+z/Z7g17OlvDIzLdciVa4xTNIaSCMmsBTpA61L2Ox3Ci5AwNnfSbZIM76HSPI6VCnjFuxwp0UPde08WMxVLp1ykXh4kYbmdtSNDyMbcs4IWb+V3N5bzdxOYB7Ga2FL+DLmILmPDt6CvoQ9guGST+Q4fURogA9QBoD5jWsydiuGj/AMvwm53w9o7mdyu3ly2oDB9G3/deD/3C10tYsLhktIqWkVEUQqKoVVHRVGgFZaAxrdBYrOo3HT+prJWjZxVo3Sq/HBkxvlMEE9RGxreoBSlKAx3/AITXPYZ2RswU+kHUdK6G/wDCa0ZrcXRlkbbzG4GYGS0kwakybmcQdAANtIaNxOuw1qk0qy5C4Lgbneb6fDOXTTXad+U0sG5nMsADzy6eHQQJ061bSs0WyuHa74iTEjMJWdeg102GnnVtvPBDnnMRr4pO87eVVpShYpSlUgpSlAKHypSgNbBd5qbkaxA6HWRPMbH51I4Pn8q162MHz+VR9AjapSlZNFrcvX8DXnnbTtELeIa0EYlcpJzBRJUEESpnQ7iOe9ehty9fwNYrlhGILIpI2JWSPQxXTFOMJXJWcs0JTjUXR5Vb42xALFlB275Fu2z/APIqK6/KfWpngTo9+39WUYENA+ssuu2ZLgmNTzkTpM137AEQRI6EaVgsYG0gIS0qhjJASATpqQB5D2rtLUJppKjjHTSTTuzX43wS1iwi3wWRWLZASoLZSoJI10DH3qmJ4IlzDphrjM1tQgOsM62yCAxHUqJiNuVSWb19jVc3r7GvKesi7XA0XDNhVZhbIdRr4lRySVDHyYgE6xG9XcJ4LbwyPbsSqMxYKTmyMVAOUnWNAYM6zUlm9fY0zevsaAiOBdnbODLdxmAZVDAtmzMs+PXYnMZjTbQVJW8OAZG+s+c61lzevsaZvX2NAVpVM3r7Gmb19jQFaVTN6+xpm9fY0BYlhQSQACTJ9TGv7hWSqZvX2NVoBSlKAx3/AITXP4OwHLSCYE5RAJ16mugv/CagLVq4rBlGo9P410h0ZlhrIS6FHIj1EjasV5MaCSmVx9ZlQgD9dMhJEEgLm5jfWdKy2rD5wSDvJOlSBttmBDmBA3EgGJjTbQb9KsnRErIm+McQwVLYJ7wAiZUeLIdWMnReXPlFUK46R4U8L8v1kysPFLbyRppsNd6mBbPeZs5jbcTl36bT86WbZDElzBnWROm06dOlTf7ht95EJZxoAIIOWzbBUhTmu+MOSRB0lDvBiOc1S0caPiRIkmSZIJceFfEBoubQ9BryqWsIwzS5kidCvxecjfbypatlQQWnWYkEaySesz99N/uG00AMQyeIhG71fhCx3WYZvizScubXQ+Va+HbGKoDLbaF35sco38QA1nXnHLepmlXcKIe22N5ra2mI2OW0MqkN1N069FE6yJa1OUZozQJjQTGsann5mrqVG7FClKGoUVsYPn8qjsFZdZLtJMacgROo9RFSOD5/Ko+gRtUpSsmi1uXr+BrSxOMKZvhga7HQeetbrcvX8DXNdrsetq0+Z1XMcozEL5kSfT99VerLFXJK65MGM7bW7YzZWKgiSFmJ2kTzg1v4DtEMRbFyxDKSRJDaEbgjea86xnFsKLJtEr4hq5uWpzaGVluWgA6Vu/RPxNO7xFoupC3VcZWVjDrB2Jj4B71jFJt+0j0Z8eNQbg+j7rlHpGI4tbtuUclSFDSRoR/h5mIkkCBzqy/xyyv6xO3wqx3dE5DrcXz6TWrxO4neNnw6OAqCSmZnzHkSsZVIBOp2mNBOBcTbkZcFEktJtqDJzNJAHxZrI5/ZPSulHlsk141YO1wGCRoGOoidh5geulWjjtiQO8EmI0bXMuZQNNSRsN60bWOQEAYNgTr8CD7BGv8AlnoVHTTA2OtkAfkUE/CDbBgCyGGbwwNHZIE66c6USza4x2qsWLFy8CbgRC+VAdQFD/ERA8LA6nnXEt9NmHABODxAB2M24PLTxa1O9tcPnw2LsWsKM/csqMqAEkJbygGABIuXF3jwHzryvgKY5E7u3w1rj2s1nMysCpvP32UgwNZE8ipE7g1GinbL9NuHJgYS+T0Btk+2aprsd9JlniOIFi3YuoSjPmYoVhY08JP2q4HHcK4td7r/ALJVO6vreATulBKiMh8cwTqdenQRNfR/wLHjizYvF4VrSvacElkYZiLYAEMTrkPpUKevUpSgMK4hS5QfEBJ9NP41mqmWq0ApSlAY7/wmo3v1+0PepK/8JqBwFoMxEAmPCDoCfOK3FcGWbgvKdmFZKj7iBb0LsCPkeY96sxOAxOdjauhQ+YhCc8QLYBXNts3h0Hj5xWqRCTpUY2CxbKgF1UcK5f4WPizBP1Y0ldgPhO81ROF4kl814E5Aog5SNVOuWInK3iGvi0iKlLuOexKUqIt8LxctlvKJJkDxQ3dKoEvPMBvfrpvYGxdUMbrq8tAgRECCPcH+Jo0u45NmlKVCilKUApSlAK2MHz+Va9bGD5/Ko+gRtUpSsmi1uXr+BrzftZ2ZfF3bvjKqGJjNEsQIPwtA0PKvSG5ev4Go08Dw/eNc7qHcyzAuCxiJMHXSsz3bfYfJUo37R4tiuEWWTuxjbzc1X6vMQANzkDfERPlFa3Zvg13C3brW2IRrcDxeMkGYgACN69zucEw7b2p/z/xrXfstg2VlNiVYQwJuQR0OtYSy31VGnso0e3PF7+Gtr3KBs7gAqWNwFfGYQDxLlRgTOk1TjHG8QuBGIW3bm4qwEuMxHfQENvw+NpYGNPImunIEgxqJgxqJifuHtVoRdBl2MjTY66jpufeupg5vA8evnAHFNbtSisSpuMCRbkPmOXwvKnw69JqzsjxfE3sM5dEz2yV+sZkZnADfWLl8AysuuvWK6gosEZRBMkZdzvPrIoUXXw76HTcefWgOR7F8fxGKN0NbVQD3ilmYHLcnIqjL4k8J8fsKt7PdocTexl201tAsnXO2UCye7fujl+sliOkc67EATMaxExy6VaqKIhdttNvTpQGWlUzevsaZvX2NAVpVM3r7Gmb19jQGlh7103CGUBBmHmSDowMRBB9xyreq3N/UGrqAUpSgMd/4TUCmEcGQQCDoZ/8Ayp+8NDWn3TdDW4ujLRHWsIwYEkbzuf4VuNZBYNPTSW+evL0rL3TdDTum6GjdhcGMWVz5pMTtLbevry2qlqwoYkkkGdJb5azrpWXum6GndN0NSkWzDZsATJJJHVhDfj676VW1ZCgwZ26/PTb51l7puhp3TdDSkLLKVf3TdDTum6GqQspV/dN0NO6boaAsoRV/dN0NO6boaA08HhO7k5iSYk9YmDHp91SOD5/KsXdN0NZ8KhEyKj6BGxSlKyaFKUoBSlKAUpSgFKUoBSlKAUpSgFKUoBSlKAUpSgFKUoBSlKAUpSgFKUoBSlKAUpSgFKUoBSlKAUpSg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4" descr="data:image/jpeg;base64,/9j/4AAQSkZJRgABAQAAAQABAAD/2wCEAAkGBxMSEhUUERIVFhUXFBgYGBUYFhcWFxYVFhcYGRwVFhcYHSggGh0nHRQYIjEiJSorLi8uFx8zODMsNyguLisBCgoKDg0OGhAQGywlHyQsLCwwNCwtLDQsNCwsLSw1LCwsLC8wLCwsLCwsLCwsLCwsLCwsLCwsLCwvLC8sLDQsLP/AABEIALQBGAMBIgACEQEDEQH/xAAcAAEAAQUBAQAAAAAAAAAAAAAABQECAwQGBwj/xABKEAACAQIEAwYCBQkEBwkBAAABAhEAAwQSITEFQVEGEyJhcZEygQcjUrHBFBYXQpOh0dLwM1RikhVVcnOUovElNUNFU2ODsuEk/8QAGgEBAQEBAQEBAAAAAAAAAAAAAAECAwQFBv/EAC8RAAICAQMCAwYGAwAAAAAAAAABAhEDBBIhMVEFE0EiYXGB4fAUkaGxwfEjMtH/2gAMAwEAAhEDEQA/APcCaT5fdVG5ev4Goi/hsWLrtbuJkZkhWJ8KqozCMp1JnaPnyAl83l91M3l91ReDw2JhlvXFIKAKVlWzgCWJAG7TtyjznAuDxi/BdQg5ZzlmIIW2DlJHMi57jaTAE3m8vupm8vuqMwtrFZvrHtlMrCFBnMWMGYGwyj3rVt4HGIBlvI5yjMXLEZvHMDKdPEusycvsBO5vL7qrPkf3VE27WMzCXtlc6ac8gHjE5BrOo05cpqXoCk+R/dSfI/uqtKApPkf3UnyP7qrSgLZ8vupm8vuo40MVFWcPihlBe3AKz8TEqCZ1bmdPLpFASuby+6rqiruFxBuEi4oQupCyQVVQQRt4s0g+RHOpWgFKUoBSlKAUpSgFKUoBSlKAUpSgFKUoBSsWJvhFLNsB7+Q8ztWHh+L7wGQAymCBqNuXluPlXJ5oLIsbfL5/I0oPbu9DbpSldTIpSlAWty9fwNULeYqr8vX8DXlnGv7e9/vrn/3NefUZ/KSdWdMcN7PUs3mKZvMV4039df3VscKM37P++t8v8Y0rzLX262/r9Dq9PXqbPaTt7xNOJ3sFgrOGuZCuQOrZyDZS6xLG8i6Zj02qLsfSLxtiAMJYEiczYe+qZSCQ2c3og5TB2PKtvtp2J4ieI3cZg2Qd7cRVIcKyA2bdos2YRBKkaSfKrfzN42RlOLtBSoB0t6KrQBonJddOQjyr6J5jXX6ReNm+LAwuH7wuUA/J78EgqC099GQZ1ObaGB51TDfSNxt4jCWFBAOd8NiEQBvhJZrsAGIE7mr37DcZ723d7+13ioLYbRoUsbpLBlK6PrMbhY2EWXuwHGLlsq2JtFcoGTMozDecwXUyASxMmedWgX2fpC42+fLhsLNtriOvdXcytaQOy5e/kmGERMk1is/STxtnW2uEsZ2XMqnD3lLKWVMy5rwkZmUadazYb6P+MJ3j28XaVmuszZYBdnhXuCEgEgeW3I1aPo/4wXW5+U2g9tQinwyEV0cKAEiAVUgH7AG1AdR9FfbTFcSbFLiVsqbIs5e7R0/tDdDBg7tt3Q6c69Ag9a4T6MOxN7hpxJvXLT98LMC2CAvd97MggAf2oiOld5UBSD1pB61WlAUg1WsFoPmbMRl/VHMdZ0rPQClKUApSlAKUrWsY1Xd0G6RPn6eh0rLnFNJvr0Kot20bNWu4G5A9epqj3lG5Fcz2n4kphdcoOp2lj08lEn/pXl1etx4IN2m+18nXBgllmoo6mlRnCuJh7a52AcaHzj9b571fiMeV2gjYEGdeh6HypLX4Y4vNu17uX80R4ZqW0y8TxfdWy3PZR1Y7D8fQGtPgGNLhkdszLrJ3ZTz+Rke1QnFeKi6ARqROXeATpJqM4fjzZYGTpMHqDup+etfGl4u5alTjexKq9Xfr+32z6WPQN4Wmva+/v+j0QmrTdHUVzuC4y+I8CWwwYakzAXqSIjyqvE7Fy2ImQdEdtdfsv5+fP1r26jxLIsXm4YWvW74+nfseL8K1LZN0zNx7EyVAYZV8R11LDb5Df1iongnGArliDE5WA1OXdWj+tzUfevswIYwRoREfiajb10oSwMaR618B6rLkz+e37Xp2+HwPtYdFF43jZ6Vb4pZba6nzMffW0jgiQQR1GtcBwPh17EfGAq8zB0HzJ8XlXdYLCJaQIggD3J6nzr9NodTnzq5xSXdWfH1enx4XtjK39+pnpSlfRPGWvy9fwNeR8eD/AJRehhHfXNwTAzH8a9cbl6/ga824rwHFNfustlirXXIMrqCxIOp2ivFrVJxVKzvgaTdnMZLu2dNvsmfvrb4Qr/lNiSMvfW5AGs5x15aVIns1jP8A0G/zL/Gtjh3Z7FLdtM1hgBcQkyugDgk7+VeCMMlr2X+R6HKNdToO3GHxj92MGWbXOUhAoNohlbORMlohSTMcoNTVqzcayga47syjMWRUnMJMqB4Y2j796kxUVxHtLg8O/d4jF2LTwDkuXURoOxhjMV9w8Bs5HyfG2b0X0jbbzph7TKhGZhGgACmANo01qN/Pbhv+sMJ/xFr+an57cN/1hhP+ItfzUBI4OywBBYjnsu7akzG8zVMJacMSzGDrsup0GummkbVH/ntw3/WGE/4i1/NWzw/tNgsQ/d4fF4e68E5Ld1HaBuYUzQEtSlKAUpSgNHB4e4HZneQQRl5b6N5GJmt6lKAUpVDQAmoHHdpLa3EVTIk55EQPnsdZ+UVOE1zHGuBPeus4AAIEQRqRzOlePW+ftXk9b+/+fM9OlWFz/wAvQ3cfxJzbNzDnMg0MLBHUjMNflXLYXib27mdfETMa7A7+ogA/Ka6psPe/JxbyrOULAMbecVCns24AhVkf4zrpEGRFfL1Wk1E8inG3xfXo+y54Pdpc2CClGa9a+XvOgs4e5dtzegMR4YEFR/iP4cq4zG+EkM0xsSeR1967O3bv5BLLmyiRHOOtQycHuyW7u2CRGrEnQRuBWtb4e8rh5a5rlv5Vfv6nPS6qOJycunol/BGcBwXfXAC5C66eQAPPnrpXdJh0CZAoCxEf1z865jA8GvW7gKqiiSSVPUR8MVM3cLcgxc1jTTnXr8P0zwwkpx5/dGNdnWWacXx/JynESocRuwJgaltYBgc4qPZQXVXBEnY6TofcTXRrw3EGPDbWABqxJgeYWrb/AAi+dYtn5ka/Na+RDwnNt3cJ9j2w8QhH2f1J/g6ItlMoAlQT5kjWsfHrgNkrzZlA/wAwM/8ALWtw/hzi2odsp6AyBqdJrFxDh13wm2Q8HZmy8t9jX3MsZ/hXCEedtV8T5cWvO3N8XZz2MzNccKpMQJOi7dee/Kaj8TZdWWVkZ11XUbjfmK6lOHYjclAfUn8Ksv8ACbx18BPUEqT66QfnXyI+D5FC7V9vr9D6ePxNRdVwTnAWHcJHn75jUhmqH4LhLiWwLkAydAZFSir519/TxccUYyXKSPj5mnkk13M1KUrscy1uXr+BqJfi0EjJsSPiNSzcvX8DUBgwO/E/ab31j99ailzZGbpxlyJ7kx/tH7qx2uKywGTcgfEeZrbTve9M/wBn8v8ArM1EuB3/AIdu8H3itJJkZJ3eJ2VJDORDZSxzBA0ZoznwzHnXif0m3rB4yDehrXcJmnOROS4FnJ44z5ZjpXqfaLjGEw9wLdU5ncZ5W4FyFSrXRplYgQDEnWo/tgnDTYVr+HDlirpmtXULEEaZyBHhmVJEidNawU8hvDhBkhr6zplXMADmhmXOrEKBDKCxJkhogTiw+K4ebrO9vKj2FPdjvGFvElpZV5hRsNSI+Yr3DB8F4cym9bw6srFWWbLKspOXKCg0knU6HqYFbmH4JgQA/wCS2xl/9kkA5Y6a6c/XrQp4JjjwvOjWXulTiAbiMCALBEkKAu86aNPqINTv0YtY/wBNTh5Fnu7pSSxYLkB1kAzM/wATvXsK8LwdxfHhbWhkgWem3wrr6VXhPDMIjTaw6IwkBlQg5TP60aTmPOoDctcVsMA3egBhmGYlJB5gNB5VuWyrAFTIIBBDEgg7EGdRWsnCrI2tjWdZM6tmJmZnNrO81tWbQRQqiFUAAdANhVdArk9fc0yevuaupUBhtXFYkAklTB30PTX+tqzVo4DGW7jN3Y5AzEBgZ584JPvW9QCqGq1Q0BbSq0oC2KRV1KAtiqRV1KAtikVdSgLctMtXUqFLctMtXUqgty0y1dShC2KrVaUBfSlKAtbl6/ga5e6YYkfaP311DcvX8DWm3DrRJJB9zWoyojVmF+JjupHxnSOh61FYb41/2l+8VNf6NtdD7tVy8PtAggGQZ3PKtKSRGma/GOz9nFEG+C2VWCjMRkLES6x+t4RB5R5msnFOD2sSqLfBdVObKTAZspWWjeJOnU+Vb+amauZo18LglS2toElUAUSZOVdgTz0A9qzCyMpXl/HkKhu1HavD8PVGxJcC4xVcqFtQJ1jbSud/S/wz7d79k1Ad2loLMaTVLVgLt0+7nXDfpe4b9q9+xan6XuG/avfsWoDvqVwP6X+Gfavfsmp+l7hv2r37FqA76lcD+l7hn2r37Jqfpe4b9q9+xagO7t2gvwgD0EedX1wP6XuG/avfsmrteG41L9m3etzku20uKSIOV1DCRy0IoDZqhqtKAtJq3OOo96X/AITXMLbxgBGZDJMMSNFIgCI3Gp57DTUxUiHT5x1HvTOOo965/u8SbdwFgGy/VkACGjdjJB13ER61YtvFKxAZCmckEjM2Us0CJURly85HnVoWdHnHUe9M46j3rnQuKKOCUVu7ISBPj5MSduekEba6a2JaxaswDI65pDNoYyKIC/qnMDGpBnWOcoWdLnHUe9M46j3qAtflOYZsmXNqIghNYOaTJ2kZd51ipGrQs3s46j3pnHUe9aNKULN7OOo96Zx1HvWjSlCzezjqPemcdR71o0pQs3s46j3qoYHY1oVsYTn8qlCzapSlQpa3L1/A15l2h7b37V/F27F629y0PBZIRSbmcDuyWjQW4uT+uWyqQVM+mty9fwNeYdoPows4rF3rxxlsNduj6s2LblX7vNkktJOQZoPLWIoDieK/SzxJLoWzdTI0f2mFKMkmCGAmQOqzI89K6PD/AEjYk2na5fW2Fe0qO9pLTXEYxdc2iWKZPiBOjfAAWM1H3OweGU643aQVGCtAGeZh/Krbv0eYTuwzY5VDZ1BOCs5pRMx3foRtzjmdcxnGb2xds3PHKEd0lSPY8fxXunym2SIUyCJhnVPh6y4rGeP2zae4gZlQidCuhMFtRJA1JgE6bHSdDtp2gbB2wwtk5mUB5XKDOYqQddVVoIBpxjj7W8GcR+TsAy6S1slM0C27idRJXaSJHy3wczgvpw4imIs2VtZibd25nORoQZCJJiIkMJ/wN0NcuvHbVxWjhty4ly9n3JXN9hStuCPCy9dWIggEez4PtAXwf5UcOxULmIzJLKoOZwCfhBDaGDvp1w9i+K/lOHVhhwBa8IIyKuYCItqPhhSBsN6A8WtXUW5dz8Ku+O7mRO5INte7K5ArIZ8RD5diQJ00rPb4pYDDNwXTNoO7adUyBScgL/WLcOu+266e/YW+XmVnWQZG3Ifuq3D3iXIyactvDG/rrUKfPnBeJi1Ztq3DWuQ6Mz91GZkfEMjZxbktF0LJJ0skDcxu4bE4dkM8Hu94O7yqmHZw6q6sxbwSPAYJHxZxMgiPoTux0FVCigPnfg9zuVuBuDYpy9y4ZNhzFl9rOtnUbeWkgCr7N1AVP+gb+gt6GxcZTlYlwQ1o5pBgE6nnMV9DUoD5ixGGvthUsDh2IFxHJ778mfMVL3WKaW5UfWJoDHgr6D7FWmTh2CV1KsuEsBlIIKsLSAgg6gg8q3MPjWa4VyEKJGb/ABA9OhBBmt2gK0pSgLL2xrwq12sx31gfFkRJzC1YLbqQlte68RysAQdZJ10191vbGvBgLBIZghZW0cESDM6y4g7jSszybFdFj5d3OSXxJPgnaPHPi7Fp8Qty2bygsqWYuJABVsq+FvGh0I0kEAjXusVx4K5UWSQLgXNsGWHzOCRHhZCDr5zXn3Z4WUxljuwkteBMv4pJ3CyZ38q9dN1s4AVY0Hkc0QSY0Om3nWseVSV0Zlsf+kk/gRmH4xbd1QW3liRJVcoIXNqZkdNpB3isZ40i/wBpaYGX+EBgFRnUsSYP/hk6AwI6gVMi63eRkWNvKRrMxvHLyqli65cjIsctTHh0MHLrrXTcuxNrIhON2zAFq7JjTKgMs2QDVuvPbQ1vYHELdQOqkAzoywRBgyPUVsYe+xzEou2YSY06DTUab+dUtOxBzKBrvsdZIERt5+VTchTK5B0HtTIOg9qrSgKZB0HtTIOg9qrSgKZB0HtTIOg9qrQ0BQKOgrZwfP5VHYK87TmXKNI685BHXT99SOD5/Ko+gRtUpSsmi1uXr+BrisfgyOMW8QWQWUskMotvnN+GRWJUHMQlxwCYgOQJnTtW5ev4GmYdaA4O7lz3ZiQLp15RcuKD/wAtanFcKbtoOq23RLl83HIPhBsr4geQ0O/PLXoBwlozKW9d/Cuskkz8yfc1VcNbClAiBTMrlXKZ0MjY1ywQeLIpnbUZFlxuBW7hUcqWUMVnLImMwgkTzjT0J61aMBbyImRciFSqx4Vy/DA8uXSB0rPmHUUzDqK6nE1/9H2sjW+7XIxJKR4SWOZpG2pkkc5PWslrCopYqoGcy0CMxgCTHOABPkKyZh1FYcXjbdpc124iLMZnZVEnYSTFAZlQDYco+VBbA5f0ajfzkwf98w37a3/NT85MH/fMN+2t/wA1ASlKi/zkwf8AfMN+2t/zU/OTB/3zDftrf81ASlKxWMSjqGR1ZSJDKwKkdQRoavzDqKAupVuYdRV1AKUpQGO/8JqN7hfsL7CpK/8ACagMMpbNLMAokxJPyFbiuDLN4WlGyj2FZMx6mo8qy3QpYnUczsddRWvdx+IW4R3OZAxEqGEqSACCdyBJIgDoa1tJdExnPU+9Mx6moK7xbEZZXCMD4TBMkjvQpWCoiUkzOk7VlwPEb7OFuYchS7jPqIXMcpylddI6enKmxk3ExmPU0LGoPDcUxEfWYYzqZXMo0UGACCSZJGsDTSayJxK+Sn/85UHLnBJJAYJrOWPCWbTnlM5abGXcS9KUrJRSlKAUpSgFbGD5/KtetjB8/lUfQI2qUpWTRa3L1/A1dVrcvX8DWjxPG5BC7xJPJR1M1UrdEbo3nuAbkD1MVbbvK3wkH0M1yjYtCfFeSfNif3gEVNcFvrlyhkbWZVgd+o3rcse1WYjO3Rs4niVq22V2ynQ6hogkKCWiIlgN+dX3cdbVSxcQCoMeKC5AUQsmSWA+dRHafieGsDNeEv4Qq+MZlFxGMEaGCA3y861sTi8BZwzOoBtsQyiLmW5ctHOoBOnxL6HXfWscGyfTiFoj+0X0JAPxZdjruIrg/pmxtt+GuqupYXbBInUB2JX5kKTHlXQYPF4Ap+UjRZlm+tyq7ZSZ5TIUH0A6VoYBeG4uwWe0GVcrXLbd7cRMhbLmUyv6zGOckmnAPHbGF4U9q1nvXbV0Wl7zKtxg10hM05lYAA5vhiddNAWuxmD4X3TC1ecvbS64eCrXTnItWznQLJDpOUaBGmvT+z/Z7g17OlvDIzLdciVa4xTNIaSCMmsBTpA61L2Ox3Ci5AwNnfSbZIM76HSPI6VCnjFuxwp0UPde08WMxVLp1ykXh4kYbmdtSNDyMbcs4IWb+V3N5bzdxOYB7Ga2FL+DLmILmPDt6CvoQ9guGST+Q4fURogA9QBoD5jWsydiuGj/AMvwm53w9o7mdyu3ly2oDB9G3/deD/3C10tYsLhktIqWkVEUQqKoVVHRVGgFZaAxrdBYrOo3HT+prJWjZxVo3Sq/HBkxvlMEE9RGxreoBSlKAx3/AITXPYZ2RswU+kHUdK6G/wDCa0ZrcXRlkbbzG4GYGS0kwakybmcQdAANtIaNxOuw1qk0qy5C4Lgbneb6fDOXTTXad+U0sG5nMsADzy6eHQQJ061bSs0WyuHa74iTEjMJWdeg102GnnVtvPBDnnMRr4pO87eVVpShYpSlUgpSlAKHypSgNbBd5qbkaxA6HWRPMbH51I4Pn8q162MHz+VR9AjapSlZNFrcvX8DXnnbTtELeIa0EYlcpJzBRJUEESpnQ7iOe9ehty9fwNYrlhGILIpI2JWSPQxXTFOMJXJWcs0JTjUXR5Vb42xALFlB275Fu2z/APIqK6/KfWpngTo9+39WUYENA+ssuu2ZLgmNTzkTpM137AEQRI6EaVgsYG0gIS0qhjJASATpqQB5D2rtLUJppKjjHTSTTuzX43wS1iwi3wWRWLZASoLZSoJI10DH3qmJ4IlzDphrjM1tQgOsM62yCAxHUqJiNuVSWb19jVc3r7GvKesi7XA0XDNhVZhbIdRr4lRySVDHyYgE6xG9XcJ4LbwyPbsSqMxYKTmyMVAOUnWNAYM6zUlm9fY0zevsaAiOBdnbODLdxmAZVDAtmzMs+PXYnMZjTbQVJW8OAZG+s+c61lzevsaZvX2NAVpVM3r7Gmb19jQFaVTN6+xpm9fY0BYlhQSQACTJ9TGv7hWSqZvX2NVoBSlKAx3/AITXP4OwHLSCYE5RAJ16mugv/CagLVq4rBlGo9P410h0ZlhrIS6FHIj1EjasV5MaCSmVx9ZlQgD9dMhJEEgLm5jfWdKy2rD5wSDvJOlSBttmBDmBA3EgGJjTbQb9KsnRErIm+McQwVLYJ7wAiZUeLIdWMnReXPlFUK46R4U8L8v1kysPFLbyRppsNd6mBbPeZs5jbcTl36bT86WbZDElzBnWROm06dOlTf7ht95EJZxoAIIOWzbBUhTmu+MOSRB0lDvBiOc1S0caPiRIkmSZIJceFfEBoubQ9BryqWsIwzS5kidCvxecjfbypatlQQWnWYkEaySesz99N/uG00AMQyeIhG71fhCx3WYZvizScubXQ+Va+HbGKoDLbaF35sco38QA1nXnHLepmlXcKIe22N5ra2mI2OW0MqkN1N069FE6yJa1OUZozQJjQTGsann5mrqVG7FClKGoUVsYPn8qjsFZdZLtJMacgROo9RFSOD5/Ko+gRtUpSsmi1uXr+BrSxOMKZvhga7HQeetbrcvX8DXNdrsetq0+Z1XMcozEL5kSfT99VerLFXJK65MGM7bW7YzZWKgiSFmJ2kTzg1v4DtEMRbFyxDKSRJDaEbgjea86xnFsKLJtEr4hq5uWpzaGVluWgA6Vu/RPxNO7xFoupC3VcZWVjDrB2Jj4B71jFJt+0j0Z8eNQbg+j7rlHpGI4tbtuUclSFDSRoR/h5mIkkCBzqy/xyyv6xO3wqx3dE5DrcXz6TWrxO4neNnw6OAqCSmZnzHkSsZVIBOp2mNBOBcTbkZcFEktJtqDJzNJAHxZrI5/ZPSulHlsk141YO1wGCRoGOoidh5geulWjjtiQO8EmI0bXMuZQNNSRsN60bWOQEAYNgTr8CD7BGv8AlnoVHTTA2OtkAfkUE/CDbBgCyGGbwwNHZIE66c6USza4x2qsWLFy8CbgRC+VAdQFD/ERA8LA6nnXEt9NmHABODxAB2M24PLTxa1O9tcPnw2LsWsKM/csqMqAEkJbygGABIuXF3jwHzryvgKY5E7u3w1rj2s1nMysCpvP32UgwNZE8ipE7g1GinbL9NuHJgYS+T0Btk+2aprsd9JlniOIFi3YuoSjPmYoVhY08JP2q4HHcK4td7r/ALJVO6vreATulBKiMh8cwTqdenQRNfR/wLHjizYvF4VrSvacElkYZiLYAEMTrkPpUKevUpSgMK4hS5QfEBJ9NP41mqmWq0ApSlAY7/wmo3v1+0PepK/8JqBwFoMxEAmPCDoCfOK3FcGWbgvKdmFZKj7iBb0LsCPkeY96sxOAxOdjauhQ+YhCc8QLYBXNts3h0Hj5xWqRCTpUY2CxbKgF1UcK5f4WPizBP1Y0ldgPhO81ROF4kl814E5Aog5SNVOuWInK3iGvi0iKlLuOexKUqIt8LxctlvKJJkDxQ3dKoEvPMBvfrpvYGxdUMbrq8tAgRECCPcH+Jo0u45NmlKVCilKUApSlAK2MHz+Va9bGD5/Ko+gRtUpSsmi1uXr+BrzftZ2ZfF3bvjKqGJjNEsQIPwtA0PKvSG5ev4Go08Dw/eNc7qHcyzAuCxiJMHXSsz3bfYfJUo37R4tiuEWWTuxjbzc1X6vMQANzkDfERPlFa3Zvg13C3brW2IRrcDxeMkGYgACN69zucEw7b2p/z/xrXfstg2VlNiVYQwJuQR0OtYSy31VGnso0e3PF7+Gtr3KBs7gAqWNwFfGYQDxLlRgTOk1TjHG8QuBGIW3bm4qwEuMxHfQENvw+NpYGNPImunIEgxqJgxqJifuHtVoRdBl2MjTY66jpufeupg5vA8evnAHFNbtSisSpuMCRbkPmOXwvKnw69JqzsjxfE3sM5dEz2yV+sZkZnADfWLl8AysuuvWK6gosEZRBMkZdzvPrIoUXXw76HTcefWgOR7F8fxGKN0NbVQD3ilmYHLcnIqjL4k8J8fsKt7PdocTexl201tAsnXO2UCye7fujl+sliOkc67EATMaxExy6VaqKIhdttNvTpQGWlUzevsaZvX2NAVpVM3r7Gmb19jQGlh7103CGUBBmHmSDowMRBB9xyreq3N/UGrqAUpSgMd/4TUCmEcGQQCDoZ/8Ayp+8NDWn3TdDW4ujLRHWsIwYEkbzuf4VuNZBYNPTSW+evL0rL3TdDTum6GjdhcGMWVz5pMTtLbevry2qlqwoYkkkGdJb5azrpWXum6GndN0NSkWzDZsATJJJHVhDfj676VW1ZCgwZ26/PTb51l7puhp3TdDSkLLKVf3TdDTum6GqQspV/dN0NO6boaAsoRV/dN0NO6boaA08HhO7k5iSYk9YmDHp91SOD5/KsXdN0NZ8KhEyKj6BGxSlKyaFKUoBSlKAUpSgFKUoBSlKAUpSgFKUoBSlKAUpSgFKUoBSlKAUpSgFKUoBSlKAUpSgFKUoBSlKAUpSg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AutoShape 6" descr="data:image/jpeg;base64,/9j/4AAQSkZJRgABAQAAAQABAAD/2wCEAAkGBxMSEhUUERIVFhUXFBgYGBUYFhcWFxYVFhcYGRwVFhcYHSggGh0nHRQYIjEiJSorLi8uFx8zODMsNyguLisBCgoKDg0OGhAQGywlHyQsLCwwNCwtLDQsNCwsLSw1LCwsLC8wLCwsLCwsLCwsLCwsLCwsLCwsLCwvLC8sLDQsLP/AABEIALQBGAMBIgACEQEDEQH/xAAcAAEAAQUBAQAAAAAAAAAAAAAABQECAwQGBwj/xABKEAACAQIEAwYCBQkEBwkBAAABAhEAAwQSITEFQVEGEyJhcZEygQcjUrHBFBYXQpOh0dLwM1RikhVVcnOUovElNUNFU2ODsuEk/8QAGgEBAQEBAQEBAAAAAAAAAAAAAAECAwQFBv/EAC8RAAICAQMCAwYGAwAAAAAAAAABAhEDBBIhMVEFE0EiYXGB4fAUkaGxwfEjMtH/2gAMAwEAAhEDEQA/APcCaT5fdVG5ev4Goi/hsWLrtbuJkZkhWJ8KqozCMp1JnaPnyAl83l91M3l91ReDw2JhlvXFIKAKVlWzgCWJAG7TtyjznAuDxi/BdQg5ZzlmIIW2DlJHMi57jaTAE3m8vupm8vuqMwtrFZvrHtlMrCFBnMWMGYGwyj3rVt4HGIBlvI5yjMXLEZvHMDKdPEusycvsBO5vL7qrPkf3VE27WMzCXtlc6ac8gHjE5BrOo05cpqXoCk+R/dSfI/uqtKApPkf3UnyP7qrSgLZ8vupm8vuo40MVFWcPihlBe3AKz8TEqCZ1bmdPLpFASuby+6rqiruFxBuEi4oQupCyQVVQQRt4s0g+RHOpWgFKUoBSlKAUpSgFKUoBSlKAUpSgFKUoBSsWJvhFLNsB7+Q8ztWHh+L7wGQAymCBqNuXluPlXJ5oLIsbfL5/I0oPbu9DbpSldTIpSlAWty9fwNULeYqr8vX8DXlnGv7e9/vrn/3NefUZ/KSdWdMcN7PUs3mKZvMV4039df3VscKM37P++t8v8Y0rzLX262/r9Dq9PXqbPaTt7xNOJ3sFgrOGuZCuQOrZyDZS6xLG8i6Zj02qLsfSLxtiAMJYEiczYe+qZSCQ2c3og5TB2PKtvtp2J4ieI3cZg2Qd7cRVIcKyA2bdos2YRBKkaSfKrfzN42RlOLtBSoB0t6KrQBonJddOQjyr6J5jXX6ReNm+LAwuH7wuUA/J78EgqC099GQZ1ObaGB51TDfSNxt4jCWFBAOd8NiEQBvhJZrsAGIE7mr37DcZ723d7+13ioLYbRoUsbpLBlK6PrMbhY2EWXuwHGLlsq2JtFcoGTMozDecwXUyASxMmedWgX2fpC42+fLhsLNtriOvdXcytaQOy5e/kmGERMk1is/STxtnW2uEsZ2XMqnD3lLKWVMy5rwkZmUadazYb6P+MJ3j28XaVmuszZYBdnhXuCEgEgeW3I1aPo/4wXW5+U2g9tQinwyEV0cKAEiAVUgH7AG1AdR9FfbTFcSbFLiVsqbIs5e7R0/tDdDBg7tt3Q6c69Ag9a4T6MOxN7hpxJvXLT98LMC2CAvd97MggAf2oiOld5UBSD1pB61WlAUg1WsFoPmbMRl/VHMdZ0rPQClKUApSlAKUrWsY1Xd0G6RPn6eh0rLnFNJvr0Kot20bNWu4G5A9epqj3lG5Fcz2n4kphdcoOp2lj08lEn/pXl1etx4IN2m+18nXBgllmoo6mlRnCuJh7a52AcaHzj9b571fiMeV2gjYEGdeh6HypLX4Y4vNu17uX80R4ZqW0y8TxfdWy3PZR1Y7D8fQGtPgGNLhkdszLrJ3ZTz+Rke1QnFeKi6ARqROXeATpJqM4fjzZYGTpMHqDup+etfGl4u5alTjexKq9Xfr+32z6WPQN4Wmva+/v+j0QmrTdHUVzuC4y+I8CWwwYakzAXqSIjyqvE7Fy2ImQdEdtdfsv5+fP1r26jxLIsXm4YWvW74+nfseL8K1LZN0zNx7EyVAYZV8R11LDb5Df1iongnGArliDE5WA1OXdWj+tzUfevswIYwRoREfiajb10oSwMaR618B6rLkz+e37Xp2+HwPtYdFF43jZ6Vb4pZba6nzMffW0jgiQQR1GtcBwPh17EfGAq8zB0HzJ8XlXdYLCJaQIggD3J6nzr9NodTnzq5xSXdWfH1enx4XtjK39+pnpSlfRPGWvy9fwNeR8eD/AJRehhHfXNwTAzH8a9cbl6/ga824rwHFNfustlirXXIMrqCxIOp2ivFrVJxVKzvgaTdnMZLu2dNvsmfvrb4Qr/lNiSMvfW5AGs5x15aVIns1jP8A0G/zL/Gtjh3Z7FLdtM1hgBcQkyugDgk7+VeCMMlr2X+R6HKNdToO3GHxj92MGWbXOUhAoNohlbORMlohSTMcoNTVqzcayga47syjMWRUnMJMqB4Y2j796kxUVxHtLg8O/d4jF2LTwDkuXURoOxhjMV9w8Bs5HyfG2b0X0jbbzph7TKhGZhGgACmANo01qN/Pbhv+sMJ/xFr+an57cN/1hhP+ItfzUBI4OywBBYjnsu7akzG8zVMJacMSzGDrsup0GummkbVH/ntw3/WGE/4i1/NWzw/tNgsQ/d4fF4e68E5Ld1HaBuYUzQEtSlKAUpSgNHB4e4HZneQQRl5b6N5GJmt6lKAUpVDQAmoHHdpLa3EVTIk55EQPnsdZ+UVOE1zHGuBPeus4AAIEQRqRzOlePW+ftXk9b+/+fM9OlWFz/wAvQ3cfxJzbNzDnMg0MLBHUjMNflXLYXib27mdfETMa7A7+ogA/Ka6psPe/JxbyrOULAMbecVCns24AhVkf4zrpEGRFfL1Wk1E8inG3xfXo+y54Pdpc2CClGa9a+XvOgs4e5dtzegMR4YEFR/iP4cq4zG+EkM0xsSeR1967O3bv5BLLmyiRHOOtQycHuyW7u2CRGrEnQRuBWtb4e8rh5a5rlv5Vfv6nPS6qOJycunol/BGcBwXfXAC5C66eQAPPnrpXdJh0CZAoCxEf1z865jA8GvW7gKqiiSSVPUR8MVM3cLcgxc1jTTnXr8P0zwwkpx5/dGNdnWWacXx/JynESocRuwJgaltYBgc4qPZQXVXBEnY6TofcTXRrw3EGPDbWABqxJgeYWrb/AAi+dYtn5ka/Na+RDwnNt3cJ9j2w8QhH2f1J/g6ItlMoAlQT5kjWsfHrgNkrzZlA/wAwM/8ALWtw/hzi2odsp6AyBqdJrFxDh13wm2Q8HZmy8t9jX3MsZ/hXCEedtV8T5cWvO3N8XZz2MzNccKpMQJOi7dee/Kaj8TZdWWVkZ11XUbjfmK6lOHYjclAfUn8Ksv8ACbx18BPUEqT66QfnXyI+D5FC7V9vr9D6ePxNRdVwTnAWHcJHn75jUhmqH4LhLiWwLkAydAZFSir519/TxccUYyXKSPj5mnkk13M1KUrscy1uXr+BqJfi0EjJsSPiNSzcvX8DUBgwO/E/ab31j99ailzZGbpxlyJ7kx/tH7qx2uKywGTcgfEeZrbTve9M/wBn8v8ArM1EuB3/AIdu8H3itJJkZJ3eJ2VJDORDZSxzBA0ZoznwzHnXif0m3rB4yDehrXcJmnOROS4FnJ44z5ZjpXqfaLjGEw9wLdU5ncZ5W4FyFSrXRplYgQDEnWo/tgnDTYVr+HDlirpmtXULEEaZyBHhmVJEidNawU8hvDhBkhr6zplXMADmhmXOrEKBDKCxJkhogTiw+K4ebrO9vKj2FPdjvGFvElpZV5hRsNSI+Yr3DB8F4cym9bw6srFWWbLKspOXKCg0knU6HqYFbmH4JgQA/wCS2xl/9kkA5Y6a6c/XrQp4JjjwvOjWXulTiAbiMCALBEkKAu86aNPqINTv0YtY/wBNTh5Fnu7pSSxYLkB1kAzM/wATvXsK8LwdxfHhbWhkgWem3wrr6VXhPDMIjTaw6IwkBlQg5TP60aTmPOoDctcVsMA3egBhmGYlJB5gNB5VuWyrAFTIIBBDEgg7EGdRWsnCrI2tjWdZM6tmJmZnNrO81tWbQRQqiFUAAdANhVdArk9fc0yevuaupUBhtXFYkAklTB30PTX+tqzVo4DGW7jN3Y5AzEBgZ584JPvW9QCqGq1Q0BbSq0oC2KRV1KAtiqRV1KAtikVdSgLctMtXUqFLctMtXUqgty0y1dShC2KrVaUBfSlKAtbl6/ga5e6YYkfaP311DcvX8DWm3DrRJJB9zWoyojVmF+JjupHxnSOh61FYb41/2l+8VNf6NtdD7tVy8PtAggGQZ3PKtKSRGma/GOz9nFEG+C2VWCjMRkLES6x+t4RB5R5msnFOD2sSqLfBdVObKTAZspWWjeJOnU+Vb+amauZo18LglS2toElUAUSZOVdgTz0A9qzCyMpXl/HkKhu1HavD8PVGxJcC4xVcqFtQJ1jbSud/S/wz7d79k1Ad2loLMaTVLVgLt0+7nXDfpe4b9q9+xan6XuG/avfsWoDvqVwP6X+Gfavfsmp+l7hv2r37FqA76lcD+l7hn2r37Jqfpe4b9q9+xagO7t2gvwgD0EedX1wP6XuG/avfsmrteG41L9m3etzku20uKSIOV1DCRy0IoDZqhqtKAtJq3OOo96X/AITXMLbxgBGZDJMMSNFIgCI3Gp57DTUxUiHT5x1HvTOOo965/u8SbdwFgGy/VkACGjdjJB13ER61YtvFKxAZCmckEjM2Us0CJURly85HnVoWdHnHUe9M46j3rnQuKKOCUVu7ISBPj5MSduekEba6a2JaxaswDI65pDNoYyKIC/qnMDGpBnWOcoWdLnHUe9M46j3qAtflOYZsmXNqIghNYOaTJ2kZd51ipGrQs3s46j3pnHUe9aNKULN7OOo96Zx1HvWjSlCzezjqPemcdR71o0pQs3s46j3qoYHY1oVsYTn8qlCzapSlQpa3L1/A15l2h7b37V/F27F629y0PBZIRSbmcDuyWjQW4uT+uWyqQVM+mty9fwNeYdoPows4rF3rxxlsNduj6s2LblX7vNkktJOQZoPLWIoDieK/SzxJLoWzdTI0f2mFKMkmCGAmQOqzI89K6PD/AEjYk2na5fW2Fe0qO9pLTXEYxdc2iWKZPiBOjfAAWM1H3OweGU643aQVGCtAGeZh/Krbv0eYTuwzY5VDZ1BOCs5pRMx3foRtzjmdcxnGb2xds3PHKEd0lSPY8fxXunym2SIUyCJhnVPh6y4rGeP2zae4gZlQidCuhMFtRJA1JgE6bHSdDtp2gbB2wwtk5mUB5XKDOYqQddVVoIBpxjj7W8GcR+TsAy6S1slM0C27idRJXaSJHy3wczgvpw4imIs2VtZibd25nORoQZCJJiIkMJ/wN0NcuvHbVxWjhty4ly9n3JXN9hStuCPCy9dWIggEez4PtAXwf5UcOxULmIzJLKoOZwCfhBDaGDvp1w9i+K/lOHVhhwBa8IIyKuYCItqPhhSBsN6A8WtXUW5dz8Ku+O7mRO5INte7K5ArIZ8RD5diQJ00rPb4pYDDNwXTNoO7adUyBScgL/WLcOu+266e/YW+XmVnWQZG3Ifuq3D3iXIyactvDG/rrUKfPnBeJi1Ztq3DWuQ6Mz91GZkfEMjZxbktF0LJJ0skDcxu4bE4dkM8Hu94O7yqmHZw6q6sxbwSPAYJHxZxMgiPoTux0FVCigPnfg9zuVuBuDYpy9y4ZNhzFl9rOtnUbeWkgCr7N1AVP+gb+gt6GxcZTlYlwQ1o5pBgE6nnMV9DUoD5ixGGvthUsDh2IFxHJ778mfMVL3WKaW5UfWJoDHgr6D7FWmTh2CV1KsuEsBlIIKsLSAgg6gg8q3MPjWa4VyEKJGb/ABA9OhBBmt2gK0pSgLL2xrwq12sx31gfFkRJzC1YLbqQlte68RysAQdZJ10191vbGvBgLBIZghZW0cESDM6y4g7jSszybFdFj5d3OSXxJPgnaPHPi7Fp8Qty2bygsqWYuJABVsq+FvGh0I0kEAjXusVx4K5UWSQLgXNsGWHzOCRHhZCDr5zXn3Z4WUxljuwkteBMv4pJ3CyZ38q9dN1s4AVY0Hkc0QSY0Om3nWseVSV0Zlsf+kk/gRmH4xbd1QW3liRJVcoIXNqZkdNpB3isZ40i/wBpaYGX+EBgFRnUsSYP/hk6AwI6gVMi63eRkWNvKRrMxvHLyqli65cjIsctTHh0MHLrrXTcuxNrIhON2zAFq7JjTKgMs2QDVuvPbQ1vYHELdQOqkAzoywRBgyPUVsYe+xzEou2YSY06DTUab+dUtOxBzKBrvsdZIERt5+VTchTK5B0HtTIOg9qrSgKZB0HtTIOg9qrSgKZB0HtTIOg9qrQ0BQKOgrZwfP5VHYK87TmXKNI685BHXT99SOD5/Ko+gRtUpSsmi1uXr+BrisfgyOMW8QWQWUskMotvnN+GRWJUHMQlxwCYgOQJnTtW5ev4GmYdaA4O7lz3ZiQLp15RcuKD/wAtanFcKbtoOq23RLl83HIPhBsr4geQ0O/PLXoBwlozKW9d/Cuskkz8yfc1VcNbClAiBTMrlXKZ0MjY1ywQeLIpnbUZFlxuBW7hUcqWUMVnLImMwgkTzjT0J61aMBbyImRciFSqx4Vy/DA8uXSB0rPmHUUzDqK6nE1/9H2sjW+7XIxJKR4SWOZpG2pkkc5PWslrCopYqoGcy0CMxgCTHOABPkKyZh1FYcXjbdpc124iLMZnZVEnYSTFAZlQDYco+VBbA5f0ajfzkwf98w37a3/NT85MH/fMN+2t/wA1ASlKi/zkwf8AfMN+2t/zU/OTB/3zDftrf81ASlKxWMSjqGR1ZSJDKwKkdQRoavzDqKAupVuYdRV1AKUpQGO/8JqN7hfsL7CpK/8ACagMMpbNLMAokxJPyFbiuDLN4WlGyj2FZMx6mo8qy3QpYnUczsddRWvdx+IW4R3OZAxEqGEqSACCdyBJIgDoa1tJdExnPU+9Mx6moK7xbEZZXCMD4TBMkjvQpWCoiUkzOk7VlwPEb7OFuYchS7jPqIXMcpylddI6enKmxk3ExmPU0LGoPDcUxEfWYYzqZXMo0UGACCSZJGsDTSayJxK+Sn/85UHLnBJJAYJrOWPCWbTnlM5abGXcS9KUrJRSlKAUpSgFbGD5/KtetjB8/lUfQI2qUpWTRa3L1/A1dVrcvX8DWjxPG5BC7xJPJR1M1UrdEbo3nuAbkD1MVbbvK3wkH0M1yjYtCfFeSfNif3gEVNcFvrlyhkbWZVgd+o3rcse1WYjO3Rs4niVq22V2ynQ6hogkKCWiIlgN+dX3cdbVSxcQCoMeKC5AUQsmSWA+dRHafieGsDNeEv4Qq+MZlFxGMEaGCA3y861sTi8BZwzOoBtsQyiLmW5ctHOoBOnxL6HXfWscGyfTiFoj+0X0JAPxZdjruIrg/pmxtt+GuqupYXbBInUB2JX5kKTHlXQYPF4Ap+UjRZlm+tyq7ZSZ5TIUH0A6VoYBeG4uwWe0GVcrXLbd7cRMhbLmUyv6zGOckmnAPHbGF4U9q1nvXbV0Wl7zKtxg10hM05lYAA5vhiddNAWuxmD4X3TC1ecvbS64eCrXTnItWznQLJDpOUaBGmvT+z/Z7g17OlvDIzLdciVa4xTNIaSCMmsBTpA61L2Ox3Ci5AwNnfSbZIM76HSPI6VCnjFuxwp0UPde08WMxVLp1ykXh4kYbmdtSNDyMbcs4IWb+V3N5bzdxOYB7Ga2FL+DLmILmPDt6CvoQ9guGST+Q4fURogA9QBoD5jWsydiuGj/AMvwm53w9o7mdyu3ly2oDB9G3/deD/3C10tYsLhktIqWkVEUQqKoVVHRVGgFZaAxrdBYrOo3HT+prJWjZxVo3Sq/HBkxvlMEE9RGxreoBSlKAx3/AITXPYZ2RswU+kHUdK6G/wDCa0ZrcXRlkbbzG4GYGS0kwakybmcQdAANtIaNxOuw1qk0qy5C4Lgbneb6fDOXTTXad+U0sG5nMsADzy6eHQQJ061bSs0WyuHa74iTEjMJWdeg102GnnVtvPBDnnMRr4pO87eVVpShYpSlUgpSlAKHypSgNbBd5qbkaxA6HWRPMbH51I4Pn8q162MHz+VR9AjapSlZNFrcvX8DXnnbTtELeIa0EYlcpJzBRJUEESpnQ7iOe9ehty9fwNYrlhGILIpI2JWSPQxXTFOMJXJWcs0JTjUXR5Vb42xALFlB275Fu2z/APIqK6/KfWpngTo9+39WUYENA+ssuu2ZLgmNTzkTpM137AEQRI6EaVgsYG0gIS0qhjJASATpqQB5D2rtLUJppKjjHTSTTuzX43wS1iwi3wWRWLZASoLZSoJI10DH3qmJ4IlzDphrjM1tQgOsM62yCAxHUqJiNuVSWb19jVc3r7GvKesi7XA0XDNhVZhbIdRr4lRySVDHyYgE6xG9XcJ4LbwyPbsSqMxYKTmyMVAOUnWNAYM6zUlm9fY0zevsaAiOBdnbODLdxmAZVDAtmzMs+PXYnMZjTbQVJW8OAZG+s+c61lzevsaZvX2NAVpVM3r7Gmb19jQFaVTN6+xpm9fY0BYlhQSQACTJ9TGv7hWSqZvX2NVoBSlKAx3/AITXP4OwHLSCYE5RAJ16mugv/CagLVq4rBlGo9P410h0ZlhrIS6FHIj1EjasV5MaCSmVx9ZlQgD9dMhJEEgLm5jfWdKy2rD5wSDvJOlSBttmBDmBA3EgGJjTbQb9KsnRErIm+McQwVLYJ7wAiZUeLIdWMnReXPlFUK46R4U8L8v1kysPFLbyRppsNd6mBbPeZs5jbcTl36bT86WbZDElzBnWROm06dOlTf7ht95EJZxoAIIOWzbBUhTmu+MOSRB0lDvBiOc1S0caPiRIkmSZIJceFfEBoubQ9BryqWsIwzS5kidCvxecjfbypatlQQWnWYkEaySesz99N/uG00AMQyeIhG71fhCx3WYZvizScubXQ+Va+HbGKoDLbaF35sco38QA1nXnHLepmlXcKIe22N5ra2mI2OW0MqkN1N069FE6yJa1OUZozQJjQTGsann5mrqVG7FClKGoUVsYPn8qjsFZdZLtJMacgROo9RFSOD5/Ko+gRtUpSsmi1uXr+BrSxOMKZvhga7HQeetbrcvX8DXNdrsetq0+Z1XMcozEL5kSfT99VerLFXJK65MGM7bW7YzZWKgiSFmJ2kTzg1v4DtEMRbFyxDKSRJDaEbgjea86xnFsKLJtEr4hq5uWpzaGVluWgA6Vu/RPxNO7xFoupC3VcZWVjDrB2Jj4B71jFJt+0j0Z8eNQbg+j7rlHpGI4tbtuUclSFDSRoR/h5mIkkCBzqy/xyyv6xO3wqx3dE5DrcXz6TWrxO4neNnw6OAqCSmZnzHkSsZVIBOp2mNBOBcTbkZcFEktJtqDJzNJAHxZrI5/ZPSulHlsk141YO1wGCRoGOoidh5geulWjjtiQO8EmI0bXMuZQNNSRsN60bWOQEAYNgTr8CD7BGv8AlnoVHTTA2OtkAfkUE/CDbBgCyGGbwwNHZIE66c6USza4x2qsWLFy8CbgRC+VAdQFD/ERA8LA6nnXEt9NmHABODxAB2M24PLTxa1O9tcPnw2LsWsKM/csqMqAEkJbygGABIuXF3jwHzryvgKY5E7u3w1rj2s1nMysCpvP32UgwNZE8ipE7g1GinbL9NuHJgYS+T0Btk+2aprsd9JlniOIFi3YuoSjPmYoVhY08JP2q4HHcK4td7r/ALJVO6vreATulBKiMh8cwTqdenQRNfR/wLHjizYvF4VrSvacElkYZiLYAEMTrkPpUKevUpSgMK4hS5QfEBJ9NP41mqmWq0ApSlAY7/wmo3v1+0PepK/8JqBwFoMxEAmPCDoCfOK3FcGWbgvKdmFZKj7iBb0LsCPkeY96sxOAxOdjauhQ+YhCc8QLYBXNts3h0Hj5xWqRCTpUY2CxbKgF1UcK5f4WPizBP1Y0ldgPhO81ROF4kl814E5Aog5SNVOuWInK3iGvi0iKlLuOexKUqIt8LxctlvKJJkDxQ3dKoEvPMBvfrpvYGxdUMbrq8tAgRECCPcH+Jo0u45NmlKVCilKUApSlAK2MHz+Va9bGD5/Ko+gRtUpSsmi1uXr+BrzftZ2ZfF3bvjKqGJjNEsQIPwtA0PKvSG5ev4Go08Dw/eNc7qHcyzAuCxiJMHXSsz3bfYfJUo37R4tiuEWWTuxjbzc1X6vMQANzkDfERPlFa3Zvg13C3brW2IRrcDxeMkGYgACN69zucEw7b2p/z/xrXfstg2VlNiVYQwJuQR0OtYSy31VGnso0e3PF7+Gtr3KBs7gAqWNwFfGYQDxLlRgTOk1TjHG8QuBGIW3bm4qwEuMxHfQENvw+NpYGNPImunIEgxqJgxqJifuHtVoRdBl2MjTY66jpufeupg5vA8evnAHFNbtSisSpuMCRbkPmOXwvKnw69JqzsjxfE3sM5dEz2yV+sZkZnADfWLl8AysuuvWK6gosEZRBMkZdzvPrIoUXXw76HTcefWgOR7F8fxGKN0NbVQD3ilmYHLcnIqjL4k8J8fsKt7PdocTexl201tAsnXO2UCye7fujl+sliOkc67EATMaxExy6VaqKIhdttNvTpQGWlUzevsaZvX2NAVpVM3r7Gmb19jQGlh7103CGUBBmHmSDowMRBB9xyreq3N/UGrqAUpSgMd/4TUCmEcGQQCDoZ/8Ayp+8NDWn3TdDW4ujLRHWsIwYEkbzuf4VuNZBYNPTSW+evL0rL3TdDTum6GjdhcGMWVz5pMTtLbevry2qlqwoYkkkGdJb5azrpWXum6GndN0NSkWzDZsATJJJHVhDfj676VW1ZCgwZ26/PTb51l7puhp3TdDSkLLKVf3TdDTum6GqQspV/dN0NO6boaAsoRV/dN0NO6boaA08HhO7k5iSYk9YmDHp91SOD5/KsXdN0NZ8KhEyKj6BGxSlKyaFKUoBSlKAUpSgFKUoBSlKAUpSgFKUoBSlKAUpSgFKUoBSlKAUpSgFKUoBSlKAUpSgFKUoBSlKAUpSg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8" descr="data:image/jpeg;base64,/9j/4AAQSkZJRgABAQAAAQABAAD/2wCEAAkGBxQTEhUTExIVFRUXGBgYFhYWFh0XGBceGBwdGBgfGhoYHSggGBslHBgYITEhJSkrLi4uGB8zODQsNyguLisBCgoKDg0OGxAQGjQkICY0LCwsLCwsLCwsLywsLCwsLDQsLCwtLDQsLCwsNCwsLCwsLCwsLCwsLCwsLyw0LCwsLP/AABEIAJQBVQMBIgACEQEDEQH/xAAbAAEAAwEBAQEAAAAAAAAAAAAAAwQFBgIBB//EAD0QAAIBAwEEBwYFAwMEAwAAAAECEQADEiEEBRMxIkFRUmGS0QYUMmJxoUJykbLBFYGxIzPwJEPC8TSCov/EABkBAQEBAQEBAAAAAAAAAAAAAAABAgMEBf/EACoRAQACAQMCBQQCAwAAAAAAAAABAgMEESESMRMiQVFhFHGB8KHBMkLx/9oADAMBAAIRAxEAPwD9k2jaGyIBiPCZ66j47977Cvl/42+o/wACsPe28msXSSZttYuMiwNLlsjSYk5Bhp8tBu8d+99hTjv3vsK5+3vlrTWbN1TcYm1bu3AeVy4s6qqwBPaQewGq+x+0RWyzXFLsiXrpIIWQl5rYWANDEa+FB1HHfvfYU47977Cud/rzjizaUlbrW7ai4ZYKgck9AmfoDz6omrGz76Lts+FqVvoHBLwyLjkSy4xAkLOWpYUG1x3732FOO/e+wrmdm9ootKxVrkIbl1iVUqvENsEACGOh000XnPOd/aIKzZWyED3kzDSSbKG4ejHIqDGvP9aDf47977CnHfvfYVlbm3rx56BQgKeZKkOJEMVXpCNR1aamay7/ALRkMLpQixw77ASCzm2yoDy6Gs6SdDr2UHU8d+99hTjv3vsK5xvaBybYSyJa4yNk7BYFviSjFOkOrkIII8aite05Fuy72gS622fBycBdbBDGP7ivgTQdRx3732FOO/e+wrntq363TC24H/UKlzIHpWFJJKRoJGmp5ax1x7JvpgDlLtjswVSQoLXUZjGKljOJMQfADWg6Xjv3vsKcd+99hXM2PaUvDcIC3wDdOTwwYXOHjqsRkOfjy6q0d2b1F1LjMhQ2mZXBk/CA0iVUkQRzAoNXjv3vsKcd+99hXKj2jYMXdIRrVhrdvIHW6zAFmCyNIkQYjSaubLvZrl6wACist/NCOZtlQCCQCV1JB0kHlQb3HfvfYU47977CsXad+qjMrW2lC2UH8C2+JmNNRyWO086gs+0eSg8E5F7SAZHE8b4TmUHKNRGnjQdDx3732FOO/e+wrl9t9omNlzatkXBavOekCLfCY25ErFzpCQCBpz7K9Jvq4L2EZA3sGLEDBRYW8cAq9LmTr16cuQdNx3732FOO/e+wrnT7SwoJsmWFprYzHSW8/DUkx0SDqRrp1mprG/g142eGdH4bMCWhwuR0xAw6spBnqFBucd+99hTjv3vsKjqB9phmB0VcQTrMuYA+mo/Wgt8d+99hTjv3vsKzdp3kFaApYcjAJM5i2dI1ia+tvNBzy5n4VZgIYpqQNJIj1oNHjv3vsKcd+99hVOxtiuYE8mJkEEYkKQQR2mnvBJuKEMpjEsAGyE8xMD6idOVBc47977CnHfvfYVSs7XNs3GGIEzByEDrUwMgeoxrXhd52+vJYmSyMoGK5kEkaHHX6UGhx3732FOO/e+wrMXfNoiQxPSx0BmYn/BqZdrllECGZ065ySe0dit+nXQXeO/e+wpx3732FR0oJOO/e+wpx3732FR0oJOO/e+wpx3732FR18aYMc+qgk94bv/YV947977CsDeG1KHQKx+Elu0nkBykNkZmZ0jlW1bmBPOBP16665MU0iJ90iWhst0sNeYMUqPYPhP5j/FK5Kr3/AI2+o/wKq7ZsNu7jxEDYsHWZ0YcjpV25aBdpAOo/wK+cBe6KDPu7qss/Ea2C8q0yfiX4WgGMhymJjSo7u5LDAKbQIAYRJGjtkwMHUFtYPXWpwF7opwF7ooM27ueyxJNvUnInJhrGJOh0ldD2jnNLe57KlSqYlVVFxd1AVdVWFaCo7DWlwF7opwF7ooM07nsQo4SwnwjWIyzgiekMtYMiak/p1qZ4azkz9vScYuYPapINXuAvdFOAvdFBT2PYktSLa4zE6knTQCWJMAchyFQDc1iWPCWWDgzJEPq4AJgAnUwOetafAXuinAXuigzxuu0ABhybMHJi2URJYnI6aanlpyqH+g7PoOCIAAAlohSWUROuJJInl1RWtwF7opwF7ooMJdwA3zddlYHidEIV/wBwBWyOUHSdQoJ0kmKttuiyf+2PwagsCOGCqQQZEAkadtaXAXuinAXuigy/6JYxC8FQoUqAJAhjkRAPLLXwPKKsbJsNu0GCJiGOTak5EiCSWJJJAGp51c4C90U4C90UGXb3JYUEC0ACFB1bkhlADMrieURHVU9nYLalSqAFAwU6kjMy2pOpJEkmTV3gL3RTgL3RQVG2NC5uFFLlcCxEkrzxPaKit7qtKABbGjKwksSCnwakk9HqHIVocBe6KcBe6KDLvblsMMWtAjp6SRPEOTgwdQTqQdJqU7stTlwxOYeQSDkFCAyD3QFjkRzq/wABe6KcBe6KDNTc9gAgWlglT1/gOSRJ0AbUKNJ6ql9wt8Ti4DOZmTzjGcZxyjTKJjrq7wF7opwF7ooI6gu7KrFp1DABl6jGoMjUEeB7OyrfAXuinAXuigo/0+3GOOn1aeeXxTM5azM17GyJr0Rrz597P92tW+AvdFOAvdFBXSwoOQWCZ1/MZP6nWormwI2cqTmIfpNBA5aTA/tFXeAvdFOAvdFBVTZlC4QSpmQWZufixJo2zIeag6k69pXA/wD50q1wF7opwF7ooKH9Mtxji0TMcRz/AOWo8OVSDZgCCNILEDqlpk/XU/qat8Be6KcBe6KCOlScBe6KcBe6KCOlScBe6KcBe6KCOlScBe6KcBe6KCDhCcsRPbAn9a91JwF7opwF7oq7zIm2D4T+Y/xSvuxLAYDvH/ApUHg/E31H7RVbadsCHHF3aJhFkgcpMkAa/wB6sn4m+o/aKq7VsWTZLce20QSmPSHMAh1YaGdQAdedBHf3vZQMS4hAS8ESsCekJkHwqYbdamOKk45fEPhiZ+kazUN3dSMpUloPE69f9T4tSP8AnjVdtwWy5cs5LAhpCdIlcC3wSGI7CB4VRo7NtK3JKMGAjUEEGQDpB7DUtRWbAUsRMuQT/ZQgj+yipagUpSgUpSgUpSgUpSgUpSgUpSgUpSgUpSgi2raAi5EMdQAFEkljAAH1NeNn21HEziQYKtoyknEAj8wIHb1V62zZVuLg4lZUkduJBH9tKrXN0pkpUsgUICiYhWCMXSZUnRiToRM6zQer297Cgk3UhWVWhgcSxxE66a/4NTHbbfSHEToCX6Q6I7T2Cq77qQgAM6kAYsIkQ/EB1UgnIdYIqs3s+gLsjEM0lZC4oxYOSDhl8QmCSPCirx3nZhW41uHJCnMQxGhjXXXSvXv9uQC6qWLKoLAFipxMCdday33LdKqOP0iW4rYrLhnzgDGO3ljVx9zoTIZwCSXUFYeXNwBpUkAMxjEg66k1UaFKUqBSlKBVXedpmtMqzJgdE4nmJgyI0mrVQbbfKIXC5ARkACTHXAHMjsoMvi7SgboMxPEAjE9IYhG1OiEBjHVNe9pXapYq5A/1Sq4WyBjHCEkSc9Zk/pXm7va4Lq2jb+JOkQD0SULaGdQIAmOfXXg70ucMoFPFw6JKsSf9DMMdI/3JWO0VVfbt7bOJchRjg3DgAicejzE5ZcwWirFo3xeCksyDSSqBSuPxEiGFzPTECI6uuq9vfT8S2mAYMss4VgAcSZEmSukcuvnXnZt8XWXPAHS4QEDAQoTHMMuSnpMYBmB26AifblvNeQAPgGBEBcPhMlmJyDT1DTlWjsQbhpkIbFchzgwJ6z11ltvW7hkttWgXGJAeHFvE9DSZbIgT1qedaex3CwaZ0dwJ7FYgdQ0j/wBmnoJ6UpUEmx/i/N/Ar7XzY/xfm/gV9oIW+JtDzHUT+EdlfZ8D5T6VPZ+J/qP2ipaCnPgfKfSk+B8p9KuUoKc+B8p9KT4Hyn0q5Sgpz4Hyn0pPgfKfSrlKCnPgfKfSk+B8p9KuUoKc+B8p9KT4Hyn0q5Sgpz4Hyn0pPgfKfSrlKCnPgfKfSk+B8p9KuUoKc+B8p9KT4Hyn0q5Sgpz4Hyn0pPgfKfSrlKCnPgfKfSk+B8p9KuUoKc+B8p9KT4Hyn0q2rSJGooWA6+fKm4qT4Hyn0pPgfKfSrlfAw7eXOgqT4Hyn0pPgfKfSrbNGp0FfRQU58D5T6UnwPlPpVvITE69lfaCnPgfKfSk+B8p9KuUoKc+B8p9KT4H9D6VcpQU58D+h9KT4H9D6VcpQU8vBv0PpSfBv0PpVylBTnwP6H0pPgf0PpVylBTnwPlPpSfA+U+lXKUFfY+Tfm/gUr3Y5t+b+BSgWfif6j9orJ3li+0C3dcpbFrNIuG3k2UMZUgnEY6THT1nSNaz8T/UftFNo2dHADorgGQGAYA9uvXQcvs+/rwW30rZAFkNmDndF65grKQQB0RPIyW/DGo+0l7GQLTF1tsmKkm3xXKw4LjPEDtWTPKtzbd0JdupcZm6MdDo4nE5DmuS6gHokTiJmK87FuO3bNwkm5xNG4gU6STBhRlqTq0k9Zqjn7m99pbJhdt2//idEplGV9rdwyLkQwHLWJiZE1r7u3u738G4eLG8FVZzTgvwyXMwwbnyWNB0udax2S2RBtpGOMYj4ez6aDTwr0lhQxYKoZoyYAAmOUnrim67sO/vp14zzZxt8QLaMi4TbE5EyQVPOMRA1k1Uv7+vqHUGwzWxdZnCtg4tJbuwq5ypIuFZyaIn5a6YbOmRfBciILQMiOwnmRXy3sqKAqooUAgAKAADzEdh66QOSXet601987ZOV250w8FLQQC2o4kKxy+MD/wCpq1tO/b4DFeEAPeGAZWJx2cgEEhxq0nX8PYeVdG+yoYlFMHISoMN2jsPjXo2V7o6+ofi+L9eunBvDmtq3/fUFYQ3MwAwQlQpt8UAqbiyY6OWQ7Y6q0N5b0dbFt1wS5cxADDiCSpYgBWUOYB/EBGvgdO7sqMCGRWBiQVBBjloeyvV6wriHVWHOGAI05aGpKOP2bfjMUvs4VSguMCx4Y/6YuZiejOvI1q7n31ce1fa4AWskjorhl0Ff4c3xPSj4j/Fbfu691f0HZH+NKWLCoIRVUdigAfoKszurkRvu8peHt3Gd7YBRSyIOEbnwG6NTEfH1zHVVse0N3NSyoEZAcB02LG0bscRWgHQiCkEa5agVve4WsSnCt4nUrgMSefKIqT3dMs8FziMoGUdk848KIwk3re/0lz2d2uPqUDQq8NrsFc5y6MBp1mYERVbZd8XXVMHslPd1e4mLZpNrMKLnFksSQfhkLqTqJ6W1sqLoqKoknRQNTzOnWe2vH9PtZZcK3kNA2AnlHOJ5aUVzr+0VxQWHCxClQhyzyXZztGRbLVNMYievLqptO/76ZJFsuLkZKhK48Jb0FWuCDD45ZdUx1V0vuqTlgs44ziJx7s9nhS7sqMIZFYEgkFQQSOR16xFODh92S6XRGIgsoJEzEiYkaH61ne0W13LVssuOJ0J5ET1itaoNp2RLmOahsTIB5T2xXDUUtkxzWk7TPq3itWt4m0bwwvZLa7jqU6OCdZ1YzqAPAdv9qpe0W8ri3VVsQUOS4k9Ls0+0fWups7FbRi6oFZgASBExy0ryd3WiWJtqS/xEiSerrrwX0OadNXDF+Y9fj0/p6q6nFGack149kCbRe4HEhM4yx1iOcT2/88a53cm87rX2C4k3DLZEwsdYAPONI+nZXVjY04fCx6EY4+HZXgbttAoRbUFPhIEEdXVXTNpM1747Rfbp7/Pv/DOPPjrW0TXv2+GV7VbY6Jj0cH0nrHaD4GpfZra7ty1LY4qMVOpYkdZ15f5rTv7EjsGZAxUELOsTz0r7s2yJbywULkZaORPbFajS5fqZyzfy9tv35ZnNTwfD6efdym0b0ue9plAZCVxB0Oh+x0/QdldhbmBlE9ccqqruy0ARw16RJJjUk8zPOrYEV10uC+KLddt5md2M+Wt5jpjbaNn2lKV6nApSlApSlArlLG14G5ct3LroYTM5XcnLGbios4ookSAAT+p6uoNn2K2hJS2iE8yqhSfqQNaCj7LX89j2dizMTaSWaciYEk5anXrrVr4igAACAOQHIV9pIUpSgisc2/N/ApSxzb838ClAs/E/1H7RVDbbt17ptWrgt4oHLFQ2RYkKIPJeiZjXUQR137PxP9R+0VX3huu3egvmCARKO1skHmCUIJUwNDQU7m/cGxe2TEK7oQUD8Pi4iYJGI+KI1Arzs/tCGYA2biyUBJK6cQTb5Hr5EdVWG3DYyDYRAxChmCDo8MHAHHIJ0Q0SBpUw3VamcetDzP8A2xCdfV96vC8KI9o1It42nZri2mVeiP8AdV3UEkwIFsz9RXm17QBowt3GZwmFvoj4lZzqTGgQzJ7I51a2TcNi2VKq0qVKy7NjiGCgZEwoFxgF5CfAUbcNnHEKyxjBW46suIKiGUyNGYGDqCacHCG/7QKt63ZNtg1yMQWQNJUtGGWUDGCQIn9aiHtD+J7b21DupIKOGwtPceCp1AwI0/EI7atPuCyWyhwdOVxwJVeGGgNGeGmXOmz7gsqqpDsqzity49wCUNsgZsdMGIjxqIrv7Qxp7vc4kkYSnIJxJyyiCv30r7s/tNae+tlebR+JZBZBdAKTlGJHSiJ0qzs+5LKcgxMscmdmY5LgZZiSejoOyvez7otI4dQwIAEB2wMKEBKTiWxAGREwBV4XhfpSlRClKUClKUClKUClKUCs7fO8uCs4sZEBhyB6prRqnvLYBeAVmIUGSBplHUT1CuOojJOOYxz5vR0xTWLx19md7N71a4oQqxK/E/VH4ZJ1J/8AdVd879ZbiqFZcGlgdMh/bmIn/grX3dupLDMbZbFgOiTIBHWCdah2vcFu67PcLMToNYCjwA5/3mvn3waudNWkW83rPxD11yafxptMeVYXeM2uLwnjnjAyjtiftzrF3Xv9musuLPmRgo/DHPnyER+njW8uyEWeFmfhxz/F2T9apbL7P27bo9surLz1nKeczy/tFdc2LVWvjmluI/y7fljHfBFbxaOZ7PHtFvQ2lKBWBYdF+rx1GoNSbj3obyfA0qILaBWbsH/NKn3lutb5XMtis9EGASeska163Zu5bIZVJKkyAdce0A9lajFqPqZvNvJ22/f+szfD4HTt5mJtHtAfeEhWCjosp0Mnw7QY/wCGumttIBgieo8xWQ/s7bZi7M5ctllMRrIgco+tbCit6THmp1eLO+87x9mdRbFbp8OO0cvtKUr2POUpSgUpSgVz9neN1blxXuJcgAQBiqXGPRthuZ6MEzJHPriugrL2bcFhAVxZ1OuF12uqDJMhbhIBknUdtBLuHamu7NZuOQWe2jMV0EkAmOwTV+oNh2NLNtbVtQqIAFUdQFT0kKUpQRWObfm/gUpY5t+b+BSgWfif6j9orO3nt19LttLdq0y3CQpe6yEEKWMgWm0he2tGz8T/AFH7RUe07Jm9p5jhsWjtlSv/AJUgVzvywMpuRiQD0WgktgMTHTGRCys6mK8J7QbOQW4kADIkqywMsD8SjUMQGXmpIBAqnY9mFUkh9MlZeh0gBcF0gsSZkqBpH0NeN5ez5wPDYlpukCAP96+l5jrp0cdO2rGytXZd5pcYBGBBVmghlcYkKZVlEROsweWlVNo9oLYu8NSDAYsxyVQVZEIBxIbV46MwRB8Jth3SUucVrmblXDdHEHMqZAkxAQCNaqXPZwkmbxw6eC4CV4lxbrS09LVYHLQ9cTSNt+Thp7bvK3aKh2ILcoVmgCAS2IOKiR0jA151Eu+7BLrxNUyy6LR0DiwBiGIPMCTqO0VHvjdPHKEPhjOoWW1g9FgQVOniPA6Vn2fZ5ri3FuuQpe+UQAacS4WDFgekCIMaczPVEFzb/aOzbsm4CWMOVTFlaU5hgVm3rAlgOY7RUj78tJGZIligKpcdZDYQWVIUzpB+/OqL+zJwKrewLK6XCtsQweOQJJBEDUk9fhE/9DcOrLeGKs74NbyGTuWJEMNQDiCZjU9dXjY9Fld9WgVVnAZmIGIZgIcoMmxhJYR0oBMgTRN+2CGIuTiAT0G1k4jEY9PpaQs66c6qj2eg6XSFJBcYglgt176gH8PSuEE6yOw615vezSsgTiHoqAJXSRc4oJAIkTpEjTrpwcNnZdpW4odDKnloR4EEHUEHQg6ipaq7s2IWbYtggxJJC4gkmToOWp8T4mrVRClKUClKUClKUCqe8N4paByMGCVHbVys7fewNeQICoGQJYiSAO741x1E5IxzOP8Ay9HTFFZvHX2R7l3wt1VBP+prKjw6/AVDvHf6IyBSD0ofwHI/36/7V73JuhtnZ+kGVogxDSOo+FVt5+zzXrjuXVJEKAszA5sfSvBedb9NWKx5/X8fO/r/AG9dY03jTvPl/fhrLvG2U4mYwmMoMf4+9Z2xe0KNcdWIAkcM69LqjQc5/wA+FXl2Zxs/DhM8MY/BMR+lZW7/AGdazct3A6tE5ArESPw+P1rpmtq+vH0Rx/t+7sY64Om/VPPp+7NDe+9VtKwDDiRoD49fiKk3bvVLqyD0goLqATj9v/dQb73U18oMgqrJLRLa8gPCve493NYVkJUjKVIEEg97xrUTqfqZ3jyfvz+GZjD4HfzK172gQXkVWBQ6M3YTy/54+FbVtwwBGoPKucu+zbM7XS6hs8ggXoxM6nnNdIvKt6Sc89U5vfj7M6iMUdPh+3P3faUpXsecpSlApSlArIsb3fN1u2sITNQHzYjLEBxACsTyALT21r1h7PuA9Li3i+TB8kDWrhYTEur6gAwFgARQaW6ts41m3dxx4iK+MzjkJieuKtVT3RsAsWbdkMzBFC5MZJj61cpIUpSgisc2/N/ApSxzb838ClAs/E/1H7RVfb95raIBDsSC0IpYhRzYxyGv1PUDBqxZ+J/qP2iqG3WLq3eLZVHLIEZXcpGJJUghTI6RkfSg0LV9WAKsCGAZYPMHkR4V4ubWgKgsJclVHaQCxA8YBrCublutfDsLZ1DNdBZW/wBo22tqBJCFjl8Wk8p1qtu72duIbZNu10LpcDo5AG29skMlpQSCyxpMDViavCuqW6CoY6AgHXSJ7fGoti2xbqhlnEgEEiJmsm5ul/dtmt427hsi3nbY9B8UwOsHkSGEj8PV1e/Z7db2VIfETbtLCkkAoGB5gGNRFPcbHFHORpz15V9zGgkSeWvOuKO47lsKptW3DXkhCQQcVuTm621ldRBcM0/ExmrKezV3i2mLQFC/CyxbxLGFLWi5XUDosgIGoqGzpPf04htiSwCkwNAGLASfqjfapeOJEdKTGkGNCdf0rmNj3BdRg3DsriLQIVj/AKht8bJm6OhbiL2nnJNfNm9nrmAHDtWbhZmdrbaEtZe2MQqLAUsIHZJmau0DquKsTkI7Z0r1kJiRPOOuuWtezjNGdqyqZMeEDkn+0bcxiASWM8urrNfdg9n7q7Ql12kKE1DLpFoWyutriMJBb4wNeU82w6fMTEiezrrybwkg6QAZOg1nr/tWDtW5LjbYt/I4AqeaDHEEEa2i5B7A6jXl2y7w3Kbu0C4yo1ubUq2shFvqZEQdbq/ekDV2jbESMjzYII11blPZUxuDTUa8tef07a5NPZq4qWxhaaF2fiKWMXGtFi8nHpSCBJrzc9nLxaxpbAt4HTGVi4XZAWtlsQsBcCnXMiABs6PYd627oJU6AI0sMdHErz8Kt5iYkT2VyNz2cvcIJFs/7IacTGFtlJXiW2WciOanSYgwapf09luWrJCm4mE3AHLqF2ZrZjo9JMtQQebRGVJiN+Cfh3JvCQBrJiRqBoTr+kV7VgdQQfpXEbt3Y17I2lS0BAlMgJ4F20SJUHLK4pI0jXWa6L2f2BrQuZIlsOwIt2zKrCqpPICSQToOvtmmw1qjv3gqlidAJqSsb2k2I3FUIhLzAaYCjryPZXDUXtTHNqRvPs3irW14i07Qvbu25bqBxpOhHYRzFeNu3mlpkBPxmPp4/rFZfs3utrVx+KnSgYuDKweYHYf7VS3tuS7cuubVvFRyyaMj14j1gV8++p1Uaatop5+0x9nrrgwzmms28vu67IdtUtj3mlx7iA6oe3mO39f47arW9jUbJjwjOM4fiy+vbPXWLu3cd1LttrtvJCdQGnE9WQ69fqK65tRnrfHFKbxPfvxv+GMeHFNb9VuY7fu7qNv2sWkZz1dXaeoV72baVdFdToRNYvtJu1rrJw06UHJiYWByB7T/AGqT2a3cbauLluHmC0yGXqjwrUZ886madPk9/nv7Mzix+B1dXm9l+5vBReW11spM9kch/ertcim5rvFe4tuE6QVS3SIkch1DTrM11dpQAABAjl2V20uTJes2yRtzO32c89KVmIrO/H8vdKUr0uJSlKBSlKBWfsu+LblgMlCgtkylVZQYLKTzANaFc5a3dtLl2uYI5Ihp4q4qZFsJCEDkxMkkz1QAG5sO1rdtpdSSjqGUkQYYSNDqNKnqhuHZHtbPatXCrOiKrFRA0EaTV+khSlKCKxzb838ClLHNvzfwKUCz8T/UftFS1FZ+J/qP2ipaBSlKBSlKBSlKBSlKBSlKBSlKBSlKBSlKBSlKBSlKBSlKBSlKBSlKBSlKBSlKBSlKBSlKBSlKBSlKBSlKCKxzb838ClLH4vzfwKUH17QOp59oJH+K+e7j5vM3rSlA93HzeZvWnu4+bzN60pQPdx83mb1p7uPm8zetKUD3cfN5m9ae7j5vM3rSlA93HzeZvWnu4+bzN60pQPdx83mb1p7uPm8zetKUD3cfN5m9ae7j5vM3rSlA93HzeZvWnu4+bzN60pQPdx83mb1p7uPm8zetKUD3cfN5m9ae7j5vM3rSlA93HzeZvWnu4+bzN60pQPdx83mb1p7uPm8zetKUD3cfN5m9ae7j5vM3rSlA93HzeZvWnu4+bzN60pQPdx83mb1p7uPm8zetKUD3cfN5m9ae7j5vM3rSlA93HzeZvWnu4+bzN60pQPdx83mb1p7uPm8zetKUD3cfN5m9ae7j5vM3rSlA93HzeZvWnu4+bzN60pQPdx83mb1p7uPm8zetKUEiKAIAgV8pSg//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7" name="Immagine 6"/>
          <p:cNvPicPr>
            <a:picLocks noChangeAspect="1"/>
          </p:cNvPicPr>
          <p:nvPr/>
        </p:nvPicPr>
        <p:blipFill rotWithShape="1">
          <a:blip r:embed="rId3">
            <a:extLst>
              <a:ext uri="{28A0092B-C50C-407E-A947-70E740481C1C}">
                <a14:useLocalDpi xmlns:a14="http://schemas.microsoft.com/office/drawing/2010/main" val="0"/>
              </a:ext>
            </a:extLst>
          </a:blip>
          <a:srcRect t="81545" b="6065"/>
          <a:stretch/>
        </p:blipFill>
        <p:spPr>
          <a:xfrm>
            <a:off x="467544" y="3670050"/>
            <a:ext cx="2326450" cy="416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6" name="Picture 8" descr="https://encrypted-tbn2.gstatic.com/images?q=tbn:ANd9GcQNRWHdVXJHY1dDkzUIdscHjJTci2aS26R5_BJIsjHwy38pyLOhs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431" y="2051920"/>
            <a:ext cx="28479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https://encrypted-tbn2.gstatic.com/images?q=tbn:ANd9GcQNRWHdVXJHY1dDkzUIdscHjJTci2aS26R5_BJIsjHwy38pyLOhs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2177" y="2051920"/>
            <a:ext cx="28479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https://encrypted-tbn2.gstatic.com/images?q=tbn:ANd9GcQNRWHdVXJHY1dDkzUIdscHjJTci2aS26R5_BJIsjHwy38pyLOhs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8481" y="2060848"/>
            <a:ext cx="28479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 name="Immagine 19"/>
          <p:cNvPicPr>
            <a:picLocks noChangeAspect="1"/>
          </p:cNvPicPr>
          <p:nvPr/>
        </p:nvPicPr>
        <p:blipFill rotWithShape="1">
          <a:blip r:embed="rId3">
            <a:extLst>
              <a:ext uri="{28A0092B-C50C-407E-A947-70E740481C1C}">
                <a14:useLocalDpi xmlns:a14="http://schemas.microsoft.com/office/drawing/2010/main" val="0"/>
              </a:ext>
            </a:extLst>
          </a:blip>
          <a:srcRect t="81545" b="6065"/>
          <a:stretch/>
        </p:blipFill>
        <p:spPr>
          <a:xfrm>
            <a:off x="3253662" y="3661048"/>
            <a:ext cx="2326450" cy="416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Immagine 20"/>
          <p:cNvPicPr>
            <a:picLocks noChangeAspect="1"/>
          </p:cNvPicPr>
          <p:nvPr/>
        </p:nvPicPr>
        <p:blipFill rotWithShape="1">
          <a:blip r:embed="rId3">
            <a:extLst>
              <a:ext uri="{28A0092B-C50C-407E-A947-70E740481C1C}">
                <a14:useLocalDpi xmlns:a14="http://schemas.microsoft.com/office/drawing/2010/main" val="0"/>
              </a:ext>
            </a:extLst>
          </a:blip>
          <a:srcRect t="81545" b="6065"/>
          <a:stretch/>
        </p:blipFill>
        <p:spPr>
          <a:xfrm>
            <a:off x="6089243" y="3672207"/>
            <a:ext cx="2326450" cy="416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0544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2056"/>
                                        </p:tgtEl>
                                        <p:attrNameLst>
                                          <p:attrName>style.visibility</p:attrName>
                                        </p:attrNameLst>
                                      </p:cBhvr>
                                      <p:to>
                                        <p:strVal val="visible"/>
                                      </p:to>
                                    </p:set>
                                    <p:animEffect transition="in" filter="circle(in)">
                                      <p:cBhvr>
                                        <p:cTn id="10" dur="2000"/>
                                        <p:tgtEl>
                                          <p:spTgt spid="205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ircle(in)">
                                      <p:cBhvr>
                                        <p:cTn id="15" dur="2000"/>
                                        <p:tgtEl>
                                          <p:spTgt spid="18"/>
                                        </p:tgtEl>
                                      </p:cBhvr>
                                    </p:animEffect>
                                  </p:childTnLst>
                                </p:cTn>
                              </p:par>
                              <p:par>
                                <p:cTn id="16" presetID="6" presetClass="entr" presetSubtype="16"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ircle(in)">
                                      <p:cBhvr>
                                        <p:cTn id="18" dur="20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circle(in)">
                                      <p:cBhvr>
                                        <p:cTn id="23" dur="2000"/>
                                        <p:tgtEl>
                                          <p:spTgt spid="19"/>
                                        </p:tgtEl>
                                      </p:cBhvr>
                                    </p:animEffect>
                                  </p:childTnLst>
                                </p:cTn>
                              </p:par>
                              <p:par>
                                <p:cTn id="24" presetID="6" presetClass="entr" presetSubtype="16"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circle(in)">
                                      <p:cBhvr>
                                        <p:cTn id="26"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974"/>
            <a:ext cx="9144000" cy="3822613"/>
          </a:xfrm>
          <a:prstGeom prst="rect">
            <a:avLst/>
          </a:prstGeom>
        </p:spPr>
      </p:pic>
      <p:pic>
        <p:nvPicPr>
          <p:cNvPr id="1026" name="Picture 2" descr="senior pass ceme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949280"/>
            <a:ext cx="891099" cy="7920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 name="CasellaDiTesto 8"/>
          <p:cNvSpPr txBox="1"/>
          <p:nvPr/>
        </p:nvSpPr>
        <p:spPr>
          <a:xfrm>
            <a:off x="6948264" y="3203864"/>
            <a:ext cx="2174896" cy="584776"/>
          </a:xfrm>
          <a:prstGeom prst="rect">
            <a:avLst/>
          </a:prstGeom>
          <a:noFill/>
        </p:spPr>
        <p:txBody>
          <a:bodyPr wrap="square" rtlCol="0">
            <a:spAutoFit/>
          </a:bodyPr>
          <a:lstStyle/>
          <a:p>
            <a:r>
              <a:rPr lang="it-IT" sz="3200" b="1" dirty="0" smtClean="0">
                <a:solidFill>
                  <a:srgbClr val="FF0000"/>
                </a:solidFill>
                <a:effectLst>
                  <a:outerShdw blurRad="38100" dist="38100" dir="2700000" algn="tl">
                    <a:srgbClr val="000000">
                      <a:alpha val="43137"/>
                    </a:srgbClr>
                  </a:outerShdw>
                </a:effectLst>
                <a:latin typeface="Sansation" panose="02000503000000020004" pitchFamily="2" charset="0"/>
              </a:rPr>
              <a:t>PHASE  </a:t>
            </a:r>
            <a:r>
              <a:rPr lang="it-IT" sz="3200" b="1" dirty="0">
                <a:solidFill>
                  <a:srgbClr val="FF0000"/>
                </a:solidFill>
                <a:effectLst>
                  <a:outerShdw blurRad="38100" dist="38100" dir="2700000" algn="tl">
                    <a:srgbClr val="000000">
                      <a:alpha val="43137"/>
                    </a:srgbClr>
                  </a:outerShdw>
                </a:effectLst>
                <a:latin typeface="Sansation" panose="02000503000000020004" pitchFamily="2" charset="0"/>
              </a:rPr>
              <a:t>5</a:t>
            </a:r>
            <a:endParaRPr lang="it-IT" sz="4800" b="1" dirty="0" smtClean="0">
              <a:solidFill>
                <a:srgbClr val="FF0000"/>
              </a:solidFill>
              <a:effectLst>
                <a:outerShdw blurRad="38100" dist="38100" dir="2700000" algn="tl">
                  <a:srgbClr val="000000">
                    <a:alpha val="43137"/>
                  </a:srgbClr>
                </a:outerShdw>
              </a:effectLst>
              <a:latin typeface="Sansation" panose="02000503000000020004" pitchFamily="2" charset="0"/>
            </a:endParaRPr>
          </a:p>
        </p:txBody>
      </p:sp>
      <p:pic>
        <p:nvPicPr>
          <p:cNvPr id="7" name="Immagine 6"/>
          <p:cNvPicPr>
            <a:picLocks noChangeAspect="1"/>
          </p:cNvPicPr>
          <p:nvPr/>
        </p:nvPicPr>
        <p:blipFill rotWithShape="1">
          <a:blip r:embed="rId4">
            <a:extLst>
              <a:ext uri="{28A0092B-C50C-407E-A947-70E740481C1C}">
                <a14:useLocalDpi xmlns:a14="http://schemas.microsoft.com/office/drawing/2010/main" val="0"/>
              </a:ext>
            </a:extLst>
          </a:blip>
          <a:srcRect t="81545" b="6065"/>
          <a:stretch/>
        </p:blipFill>
        <p:spPr>
          <a:xfrm>
            <a:off x="3150792" y="3140968"/>
            <a:ext cx="3221408" cy="5760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9" name="CasellaDiTesto 28"/>
          <p:cNvSpPr txBox="1"/>
          <p:nvPr/>
        </p:nvSpPr>
        <p:spPr>
          <a:xfrm>
            <a:off x="998603" y="4194954"/>
            <a:ext cx="7821869" cy="923330"/>
          </a:xfrm>
          <a:prstGeom prst="rect">
            <a:avLst/>
          </a:prstGeom>
          <a:noFill/>
        </p:spPr>
        <p:txBody>
          <a:bodyPr wrap="square" rtlCol="0">
            <a:spAutoFit/>
          </a:bodyPr>
          <a:lstStyle/>
          <a:p>
            <a:r>
              <a:rPr lang="it-IT" sz="5400" dirty="0">
                <a:solidFill>
                  <a:srgbClr val="FF0000"/>
                </a:solidFill>
              </a:rPr>
              <a:t>WHAT and WHY </a:t>
            </a:r>
            <a:r>
              <a:rPr lang="it-IT" sz="5400" dirty="0" smtClean="0">
                <a:solidFill>
                  <a:srgbClr val="FF0000"/>
                </a:solidFill>
              </a:rPr>
              <a:t>to </a:t>
            </a:r>
            <a:r>
              <a:rPr lang="it-IT" sz="5400" dirty="0" smtClean="0">
                <a:solidFill>
                  <a:srgbClr val="FF0000"/>
                </a:solidFill>
              </a:rPr>
              <a:t>SHOW</a:t>
            </a:r>
            <a:r>
              <a:rPr lang="it-IT" sz="5400" dirty="0">
                <a:solidFill>
                  <a:srgbClr val="FF0000"/>
                </a:solidFill>
              </a:rPr>
              <a:t>?</a:t>
            </a:r>
            <a:endParaRPr lang="it-IT" sz="8000" b="1" dirty="0" smtClean="0">
              <a:solidFill>
                <a:srgbClr val="FF0000"/>
              </a:solidFill>
              <a:effectLst>
                <a:outerShdw blurRad="38100" dist="38100" dir="2700000" algn="tl">
                  <a:srgbClr val="000000">
                    <a:alpha val="43137"/>
                  </a:srgbClr>
                </a:outerShdw>
              </a:effectLst>
              <a:latin typeface="Sansation" panose="02000503000000020004" pitchFamily="2" charset="0"/>
            </a:endParaRPr>
          </a:p>
        </p:txBody>
      </p:sp>
      <p:sp>
        <p:nvSpPr>
          <p:cNvPr id="30" name="CasellaDiTesto 29"/>
          <p:cNvSpPr txBox="1"/>
          <p:nvPr/>
        </p:nvSpPr>
        <p:spPr>
          <a:xfrm>
            <a:off x="6372200" y="4813409"/>
            <a:ext cx="2889611" cy="2215991"/>
          </a:xfrm>
          <a:prstGeom prst="rect">
            <a:avLst/>
          </a:prstGeom>
          <a:noFill/>
        </p:spPr>
        <p:txBody>
          <a:bodyPr wrap="square" rtlCol="0">
            <a:spAutoFit/>
          </a:bodyPr>
          <a:lstStyle/>
          <a:p>
            <a:r>
              <a:rPr lang="it-IT" sz="13800" b="1" dirty="0" smtClean="0">
                <a:solidFill>
                  <a:schemeClr val="tx2"/>
                </a:solidFill>
                <a:effectLst>
                  <a:outerShdw blurRad="38100" dist="38100" dir="2700000" algn="tl">
                    <a:srgbClr val="000000">
                      <a:alpha val="43137"/>
                    </a:srgbClr>
                  </a:outerShdw>
                </a:effectLst>
                <a:latin typeface="Sansation" panose="02000503000000020004" pitchFamily="2" charset="0"/>
              </a:rPr>
              <a:t>1</a:t>
            </a:r>
            <a:r>
              <a:rPr lang="it-IT" sz="13800" b="1" dirty="0">
                <a:solidFill>
                  <a:schemeClr val="tx2"/>
                </a:solidFill>
                <a:effectLst>
                  <a:outerShdw blurRad="38100" dist="38100" dir="2700000" algn="tl">
                    <a:srgbClr val="000000">
                      <a:alpha val="43137"/>
                    </a:srgbClr>
                  </a:outerShdw>
                </a:effectLst>
                <a:latin typeface="Sansation" panose="02000503000000020004" pitchFamily="2" charset="0"/>
              </a:rPr>
              <a:t>0</a:t>
            </a:r>
            <a:r>
              <a:rPr lang="it-IT" sz="13800" b="1" dirty="0" smtClean="0">
                <a:solidFill>
                  <a:schemeClr val="tx2"/>
                </a:solidFill>
                <a:effectLst>
                  <a:outerShdw blurRad="38100" dist="38100" dir="2700000" algn="tl">
                    <a:srgbClr val="000000">
                      <a:alpha val="43137"/>
                    </a:srgbClr>
                  </a:outerShdw>
                </a:effectLst>
                <a:latin typeface="Sansation" panose="02000503000000020004" pitchFamily="2" charset="0"/>
              </a:rPr>
              <a:t>’</a:t>
            </a:r>
          </a:p>
        </p:txBody>
      </p:sp>
      <p:sp>
        <p:nvSpPr>
          <p:cNvPr id="3" name="AutoShape 2" descr="data:image/jpeg;base64,/9j/4AAQSkZJRgABAQAAAQABAAD/2wCEAAkGBxMSEhUUERIVFhUXFBgYGBUYFhcWFxYVFhcYGRwVFhcYHSggGh0nHRQYIjEiJSorLi8uFx8zODMsNyguLisBCgoKDg0OGhAQGywlHyQsLCwwNCwtLDQsNCwsLSw1LCwsLC8wLCwsLCwsLCwsLCwsLCwsLCwsLCwvLC8sLDQsLP/AABEIALQBGAMBIgACEQEDEQH/xAAcAAEAAQUBAQAAAAAAAAAAAAAABQECAwQGBwj/xABKEAACAQIEAwYCBQkEBwkBAAABAhEAAwQSITEFQVEGEyJhcZEygQcjUrHBFBYXQpOh0dLwM1RikhVVcnOUovElNUNFU2ODsuEk/8QAGgEBAQEBAQEBAAAAAAAAAAAAAAECAwQFBv/EAC8RAAICAQMCAwYGAwAAAAAAAAABAhEDBBIhMVEFE0EiYXGB4fAUkaGxwfEjMtH/2gAMAwEAAhEDEQA/APcCaT5fdVG5ev4Goi/hsWLrtbuJkZkhWJ8KqozCMp1JnaPnyAl83l91M3l91ReDw2JhlvXFIKAKVlWzgCWJAG7TtyjznAuDxi/BdQg5ZzlmIIW2DlJHMi57jaTAE3m8vupm8vuqMwtrFZvrHtlMrCFBnMWMGYGwyj3rVt4HGIBlvI5yjMXLEZvHMDKdPEusycvsBO5vL7qrPkf3VE27WMzCXtlc6ac8gHjE5BrOo05cpqXoCk+R/dSfI/uqtKApPkf3UnyP7qrSgLZ8vupm8vuo40MVFWcPihlBe3AKz8TEqCZ1bmdPLpFASuby+6rqiruFxBuEi4oQupCyQVVQQRt4s0g+RHOpWgFKUoBSlKAUpSgFKUoBSlKAUpSgFKUoBSsWJvhFLNsB7+Q8ztWHh+L7wGQAymCBqNuXluPlXJ5oLIsbfL5/I0oPbu9DbpSldTIpSlAWty9fwNULeYqr8vX8DXlnGv7e9/vrn/3NefUZ/KSdWdMcN7PUs3mKZvMV4039df3VscKM37P++t8v8Y0rzLX262/r9Dq9PXqbPaTt7xNOJ3sFgrOGuZCuQOrZyDZS6xLG8i6Zj02qLsfSLxtiAMJYEiczYe+qZSCQ2c3og5TB2PKtvtp2J4ieI3cZg2Qd7cRVIcKyA2bdos2YRBKkaSfKrfzN42RlOLtBSoB0t6KrQBonJddOQjyr6J5jXX6ReNm+LAwuH7wuUA/J78EgqC099GQZ1ObaGB51TDfSNxt4jCWFBAOd8NiEQBvhJZrsAGIE7mr37DcZ723d7+13ioLYbRoUsbpLBlK6PrMbhY2EWXuwHGLlsq2JtFcoGTMozDecwXUyASxMmedWgX2fpC42+fLhsLNtriOvdXcytaQOy5e/kmGERMk1is/STxtnW2uEsZ2XMqnD3lLKWVMy5rwkZmUadazYb6P+MJ3j28XaVmuszZYBdnhXuCEgEgeW3I1aPo/4wXW5+U2g9tQinwyEV0cKAEiAVUgH7AG1AdR9FfbTFcSbFLiVsqbIs5e7R0/tDdDBg7tt3Q6c69Ag9a4T6MOxN7hpxJvXLT98LMC2CAvd97MggAf2oiOld5UBSD1pB61WlAUg1WsFoPmbMRl/VHMdZ0rPQClKUApSlAKUrWsY1Xd0G6RPn6eh0rLnFNJvr0Kot20bNWu4G5A9epqj3lG5Fcz2n4kphdcoOp2lj08lEn/pXl1etx4IN2m+18nXBgllmoo6mlRnCuJh7a52AcaHzj9b571fiMeV2gjYEGdeh6HypLX4Y4vNu17uX80R4ZqW0y8TxfdWy3PZR1Y7D8fQGtPgGNLhkdszLrJ3ZTz+Rke1QnFeKi6ARqROXeATpJqM4fjzZYGTpMHqDup+etfGl4u5alTjexKq9Xfr+32z6WPQN4Wmva+/v+j0QmrTdHUVzuC4y+I8CWwwYakzAXqSIjyqvE7Fy2ImQdEdtdfsv5+fP1r26jxLIsXm4YWvW74+nfseL8K1LZN0zNx7EyVAYZV8R11LDb5Df1iongnGArliDE5WA1OXdWj+tzUfevswIYwRoREfiajb10oSwMaR618B6rLkz+e37Xp2+HwPtYdFF43jZ6Vb4pZba6nzMffW0jgiQQR1GtcBwPh17EfGAq8zB0HzJ8XlXdYLCJaQIggD3J6nzr9NodTnzq5xSXdWfH1enx4XtjK39+pnpSlfRPGWvy9fwNeR8eD/AJRehhHfXNwTAzH8a9cbl6/ga824rwHFNfustlirXXIMrqCxIOp2ivFrVJxVKzvgaTdnMZLu2dNvsmfvrb4Qr/lNiSMvfW5AGs5x15aVIns1jP8A0G/zL/Gtjh3Z7FLdtM1hgBcQkyugDgk7+VeCMMlr2X+R6HKNdToO3GHxj92MGWbXOUhAoNohlbORMlohSTMcoNTVqzcayga47syjMWRUnMJMqB4Y2j796kxUVxHtLg8O/d4jF2LTwDkuXURoOxhjMV9w8Bs5HyfG2b0X0jbbzph7TKhGZhGgACmANo01qN/Pbhv+sMJ/xFr+an57cN/1hhP+ItfzUBI4OywBBYjnsu7akzG8zVMJacMSzGDrsup0GummkbVH/ntw3/WGE/4i1/NWzw/tNgsQ/d4fF4e68E5Ld1HaBuYUzQEtSlKAUpSgNHB4e4HZneQQRl5b6N5GJmt6lKAUpVDQAmoHHdpLa3EVTIk55EQPnsdZ+UVOE1zHGuBPeus4AAIEQRqRzOlePW+ftXk9b+/+fM9OlWFz/wAvQ3cfxJzbNzDnMg0MLBHUjMNflXLYXib27mdfETMa7A7+ogA/Ka6psPe/JxbyrOULAMbecVCns24AhVkf4zrpEGRFfL1Wk1E8inG3xfXo+y54Pdpc2CClGa9a+XvOgs4e5dtzegMR4YEFR/iP4cq4zG+EkM0xsSeR1967O3bv5BLLmyiRHOOtQycHuyW7u2CRGrEnQRuBWtb4e8rh5a5rlv5Vfv6nPS6qOJycunol/BGcBwXfXAC5C66eQAPPnrpXdJh0CZAoCxEf1z865jA8GvW7gKqiiSSVPUR8MVM3cLcgxc1jTTnXr8P0zwwkpx5/dGNdnWWacXx/JynESocRuwJgaltYBgc4qPZQXVXBEnY6TofcTXRrw3EGPDbWABqxJgeYWrb/AAi+dYtn5ka/Na+RDwnNt3cJ9j2w8QhH2f1J/g6ItlMoAlQT5kjWsfHrgNkrzZlA/wAwM/8ALWtw/hzi2odsp6AyBqdJrFxDh13wm2Q8HZmy8t9jX3MsZ/hXCEedtV8T5cWvO3N8XZz2MzNccKpMQJOi7dee/Kaj8TZdWWVkZ11XUbjfmK6lOHYjclAfUn8Ksv8ACbx18BPUEqT66QfnXyI+D5FC7V9vr9D6ePxNRdVwTnAWHcJHn75jUhmqH4LhLiWwLkAydAZFSir519/TxccUYyXKSPj5mnkk13M1KUrscy1uXr+BqJfi0EjJsSPiNSzcvX8DUBgwO/E/ab31j99ailzZGbpxlyJ7kx/tH7qx2uKywGTcgfEeZrbTve9M/wBn8v8ArM1EuB3/AIdu8H3itJJkZJ3eJ2VJDORDZSxzBA0ZoznwzHnXif0m3rB4yDehrXcJmnOROS4FnJ44z5ZjpXqfaLjGEw9wLdU5ncZ5W4FyFSrXRplYgQDEnWo/tgnDTYVr+HDlirpmtXULEEaZyBHhmVJEidNawU8hvDhBkhr6zplXMADmhmXOrEKBDKCxJkhogTiw+K4ebrO9vKj2FPdjvGFvElpZV5hRsNSI+Yr3DB8F4cym9bw6srFWWbLKspOXKCg0knU6HqYFbmH4JgQA/wCS2xl/9kkA5Y6a6c/XrQp4JjjwvOjWXulTiAbiMCALBEkKAu86aNPqINTv0YtY/wBNTh5Fnu7pSSxYLkB1kAzM/wATvXsK8LwdxfHhbWhkgWem3wrr6VXhPDMIjTaw6IwkBlQg5TP60aTmPOoDctcVsMA3egBhmGYlJB5gNB5VuWyrAFTIIBBDEgg7EGdRWsnCrI2tjWdZM6tmJmZnNrO81tWbQRQqiFUAAdANhVdArk9fc0yevuaupUBhtXFYkAklTB30PTX+tqzVo4DGW7jN3Y5AzEBgZ584JPvW9QCqGq1Q0BbSq0oC2KRV1KAtiqRV1KAtikVdSgLctMtXUqFLctMtXUqgty0y1dShC2KrVaUBfSlKAtbl6/ga5e6YYkfaP311DcvX8DWm3DrRJJB9zWoyojVmF+JjupHxnSOh61FYb41/2l+8VNf6NtdD7tVy8PtAggGQZ3PKtKSRGma/GOz9nFEG+C2VWCjMRkLES6x+t4RB5R5msnFOD2sSqLfBdVObKTAZspWWjeJOnU+Vb+amauZo18LglS2toElUAUSZOVdgTz0A9qzCyMpXl/HkKhu1HavD8PVGxJcC4xVcqFtQJ1jbSud/S/wz7d79k1Ad2loLMaTVLVgLt0+7nXDfpe4b9q9+xan6XuG/avfsWoDvqVwP6X+Gfavfsmp+l7hv2r37FqA76lcD+l7hn2r37Jqfpe4b9q9+xagO7t2gvwgD0EedX1wP6XuG/avfsmrteG41L9m3etzku20uKSIOV1DCRy0IoDZqhqtKAtJq3OOo96X/AITXMLbxgBGZDJMMSNFIgCI3Gp57DTUxUiHT5x1HvTOOo965/u8SbdwFgGy/VkACGjdjJB13ER61YtvFKxAZCmckEjM2Us0CJURly85HnVoWdHnHUe9M46j3rnQuKKOCUVu7ISBPj5MSduekEba6a2JaxaswDI65pDNoYyKIC/qnMDGpBnWOcoWdLnHUe9M46j3qAtflOYZsmXNqIghNYOaTJ2kZd51ipGrQs3s46j3pnHUe9aNKULN7OOo96Zx1HvWjSlCzezjqPemcdR71o0pQs3s46j3qoYHY1oVsYTn8qlCzapSlQpa3L1/A15l2h7b37V/F27F629y0PBZIRSbmcDuyWjQW4uT+uWyqQVM+mty9fwNeYdoPows4rF3rxxlsNduj6s2LblX7vNkktJOQZoPLWIoDieK/SzxJLoWzdTI0f2mFKMkmCGAmQOqzI89K6PD/AEjYk2na5fW2Fe0qO9pLTXEYxdc2iWKZPiBOjfAAWM1H3OweGU643aQVGCtAGeZh/Krbv0eYTuwzY5VDZ1BOCs5pRMx3foRtzjmdcxnGb2xds3PHKEd0lSPY8fxXunym2SIUyCJhnVPh6y4rGeP2zae4gZlQidCuhMFtRJA1JgE6bHSdDtp2gbB2wwtk5mUB5XKDOYqQddVVoIBpxjj7W8GcR+TsAy6S1slM0C27idRJXaSJHy3wczgvpw4imIs2VtZibd25nORoQZCJJiIkMJ/wN0NcuvHbVxWjhty4ly9n3JXN9hStuCPCy9dWIggEez4PtAXwf5UcOxULmIzJLKoOZwCfhBDaGDvp1w9i+K/lOHVhhwBa8IIyKuYCItqPhhSBsN6A8WtXUW5dz8Ku+O7mRO5INte7K5ArIZ8RD5diQJ00rPb4pYDDNwXTNoO7adUyBScgL/WLcOu+266e/YW+XmVnWQZG3Ifuq3D3iXIyactvDG/rrUKfPnBeJi1Ztq3DWuQ6Mz91GZkfEMjZxbktF0LJJ0skDcxu4bE4dkM8Hu94O7yqmHZw6q6sxbwSPAYJHxZxMgiPoTux0FVCigPnfg9zuVuBuDYpy9y4ZNhzFl9rOtnUbeWkgCr7N1AVP+gb+gt6GxcZTlYlwQ1o5pBgE6nnMV9DUoD5ixGGvthUsDh2IFxHJ778mfMVL3WKaW5UfWJoDHgr6D7FWmTh2CV1KsuEsBlIIKsLSAgg6gg8q3MPjWa4VyEKJGb/ABA9OhBBmt2gK0pSgLL2xrwq12sx31gfFkRJzC1YLbqQlte68RysAQdZJ10191vbGvBgLBIZghZW0cESDM6y4g7jSszybFdFj5d3OSXxJPgnaPHPi7Fp8Qty2bygsqWYuJABVsq+FvGh0I0kEAjXusVx4K5UWSQLgXNsGWHzOCRHhZCDr5zXn3Z4WUxljuwkteBMv4pJ3CyZ38q9dN1s4AVY0Hkc0QSY0Om3nWseVSV0Zlsf+kk/gRmH4xbd1QW3liRJVcoIXNqZkdNpB3isZ40i/wBpaYGX+EBgFRnUsSYP/hk6AwI6gVMi63eRkWNvKRrMxvHLyqli65cjIsctTHh0MHLrrXTcuxNrIhON2zAFq7JjTKgMs2QDVuvPbQ1vYHELdQOqkAzoywRBgyPUVsYe+xzEou2YSY06DTUab+dUtOxBzKBrvsdZIERt5+VTchTK5B0HtTIOg9qrSgKZB0HtTIOg9qrSgKZB0HtTIOg9qrQ0BQKOgrZwfP5VHYK87TmXKNI685BHXT99SOD5/Ko+gRtUpSsmi1uXr+BrisfgyOMW8QWQWUskMotvnN+GRWJUHMQlxwCYgOQJnTtW5ev4GmYdaA4O7lz3ZiQLp15RcuKD/wAtanFcKbtoOq23RLl83HIPhBsr4geQ0O/PLXoBwlozKW9d/Cuskkz8yfc1VcNbClAiBTMrlXKZ0MjY1ywQeLIpnbUZFlxuBW7hUcqWUMVnLImMwgkTzjT0J61aMBbyImRciFSqx4Vy/DA8uXSB0rPmHUUzDqK6nE1/9H2sjW+7XIxJKR4SWOZpG2pkkc5PWslrCopYqoGcy0CMxgCTHOABPkKyZh1FYcXjbdpc124iLMZnZVEnYSTFAZlQDYco+VBbA5f0ajfzkwf98w37a3/NT85MH/fMN+2t/wA1ASlKi/zkwf8AfMN+2t/zU/OTB/3zDftrf81ASlKxWMSjqGR1ZSJDKwKkdQRoavzDqKAupVuYdRV1AKUpQGO/8JqN7hfsL7CpK/8ACagMMpbNLMAokxJPyFbiuDLN4WlGyj2FZMx6mo8qy3QpYnUczsddRWvdx+IW4R3OZAxEqGEqSACCdyBJIgDoa1tJdExnPU+9Mx6moK7xbEZZXCMD4TBMkjvQpWCoiUkzOk7VlwPEb7OFuYchS7jPqIXMcpylddI6enKmxk3ExmPU0LGoPDcUxEfWYYzqZXMo0UGACCSZJGsDTSayJxK+Sn/85UHLnBJJAYJrOWPCWbTnlM5abGXcS9KUrJRSlKAUpSgFbGD5/KtetjB8/lUfQI2qUpWTRa3L1/A1dVrcvX8DWjxPG5BC7xJPJR1M1UrdEbo3nuAbkD1MVbbvK3wkH0M1yjYtCfFeSfNif3gEVNcFvrlyhkbWZVgd+o3rcse1WYjO3Rs4niVq22V2ynQ6hogkKCWiIlgN+dX3cdbVSxcQCoMeKC5AUQsmSWA+dRHafieGsDNeEv4Qq+MZlFxGMEaGCA3y861sTi8BZwzOoBtsQyiLmW5ctHOoBOnxL6HXfWscGyfTiFoj+0X0JAPxZdjruIrg/pmxtt+GuqupYXbBInUB2JX5kKTHlXQYPF4Ap+UjRZlm+tyq7ZSZ5TIUH0A6VoYBeG4uwWe0GVcrXLbd7cRMhbLmUyv6zGOckmnAPHbGF4U9q1nvXbV0Wl7zKtxg10hM05lYAA5vhiddNAWuxmD4X3TC1ecvbS64eCrXTnItWznQLJDpOUaBGmvT+z/Z7g17OlvDIzLdciVa4xTNIaSCMmsBTpA61L2Ox3Ci5AwNnfSbZIM76HSPI6VCnjFuxwp0UPde08WMxVLp1ykXh4kYbmdtSNDyMbcs4IWb+V3N5bzdxOYB7Ga2FL+DLmILmPDt6CvoQ9guGST+Q4fURogA9QBoD5jWsydiuGj/AMvwm53w9o7mdyu3ly2oDB9G3/deD/3C10tYsLhktIqWkVEUQqKoVVHRVGgFZaAxrdBYrOo3HT+prJWjZxVo3Sq/HBkxvlMEE9RGxreoBSlKAx3/AITXPYZ2RswU+kHUdK6G/wDCa0ZrcXRlkbbzG4GYGS0kwakybmcQdAANtIaNxOuw1qk0qy5C4Lgbneb6fDOXTTXad+U0sG5nMsADzy6eHQQJ061bSs0WyuHa74iTEjMJWdeg102GnnVtvPBDnnMRr4pO87eVVpShYpSlUgpSlAKHypSgNbBd5qbkaxA6HWRPMbH51I4Pn8q162MHz+VR9AjapSlZNFrcvX8DXnnbTtELeIa0EYlcpJzBRJUEESpnQ7iOe9ehty9fwNYrlhGILIpI2JWSPQxXTFOMJXJWcs0JTjUXR5Vb42xALFlB275Fu2z/APIqK6/KfWpngTo9+39WUYENA+ssuu2ZLgmNTzkTpM137AEQRI6EaVgsYG0gIS0qhjJASATpqQB5D2rtLUJppKjjHTSTTuzX43wS1iwi3wWRWLZASoLZSoJI10DH3qmJ4IlzDphrjM1tQgOsM62yCAxHUqJiNuVSWb19jVc3r7GvKesi7XA0XDNhVZhbIdRr4lRySVDHyYgE6xG9XcJ4LbwyPbsSqMxYKTmyMVAOUnWNAYM6zUlm9fY0zevsaAiOBdnbODLdxmAZVDAtmzMs+PXYnMZjTbQVJW8OAZG+s+c61lzevsaZvX2NAVpVM3r7Gmb19jQFaVTN6+xpm9fY0BYlhQSQACTJ9TGv7hWSqZvX2NVoBSlKAx3/AITXP4OwHLSCYE5RAJ16mugv/CagLVq4rBlGo9P410h0ZlhrIS6FHIj1EjasV5MaCSmVx9ZlQgD9dMhJEEgLm5jfWdKy2rD5wSDvJOlSBttmBDmBA3EgGJjTbQb9KsnRErIm+McQwVLYJ7wAiZUeLIdWMnReXPlFUK46R4U8L8v1kysPFLbyRppsNd6mBbPeZs5jbcTl36bT86WbZDElzBnWROm06dOlTf7ht95EJZxoAIIOWzbBUhTmu+MOSRB0lDvBiOc1S0caPiRIkmSZIJceFfEBoubQ9BryqWsIwzS5kidCvxecjfbypatlQQWnWYkEaySesz99N/uG00AMQyeIhG71fhCx3WYZvizScubXQ+Va+HbGKoDLbaF35sco38QA1nXnHLepmlXcKIe22N5ra2mI2OW0MqkN1N069FE6yJa1OUZozQJjQTGsann5mrqVG7FClKGoUVsYPn8qjsFZdZLtJMacgROo9RFSOD5/Ko+gRtUpSsmi1uXr+BrSxOMKZvhga7HQeetbrcvX8DXNdrsetq0+Z1XMcozEL5kSfT99VerLFXJK65MGM7bW7YzZWKgiSFmJ2kTzg1v4DtEMRbFyxDKSRJDaEbgjea86xnFsKLJtEr4hq5uWpzaGVluWgA6Vu/RPxNO7xFoupC3VcZWVjDrB2Jj4B71jFJt+0j0Z8eNQbg+j7rlHpGI4tbtuUclSFDSRoR/h5mIkkCBzqy/xyyv6xO3wqx3dE5DrcXz6TWrxO4neNnw6OAqCSmZnzHkSsZVIBOp2mNBOBcTbkZcFEktJtqDJzNJAHxZrI5/ZPSulHlsk141YO1wGCRoGOoidh5geulWjjtiQO8EmI0bXMuZQNNSRsN60bWOQEAYNgTr8CD7BGv8AlnoVHTTA2OtkAfkUE/CDbBgCyGGbwwNHZIE66c6USza4x2qsWLFy8CbgRC+VAdQFD/ERA8LA6nnXEt9NmHABODxAB2M24PLTxa1O9tcPnw2LsWsKM/csqMqAEkJbygGABIuXF3jwHzryvgKY5E7u3w1rj2s1nMysCpvP32UgwNZE8ipE7g1GinbL9NuHJgYS+T0Btk+2aprsd9JlniOIFi3YuoSjPmYoVhY08JP2q4HHcK4td7r/ALJVO6vreATulBKiMh8cwTqdenQRNfR/wLHjizYvF4VrSvacElkYZiLYAEMTrkPpUKevUpSgMK4hS5QfEBJ9NP41mqmWq0ApSlAY7/wmo3v1+0PepK/8JqBwFoMxEAmPCDoCfOK3FcGWbgvKdmFZKj7iBb0LsCPkeY96sxOAxOdjauhQ+YhCc8QLYBXNts3h0Hj5xWqRCTpUY2CxbKgF1UcK5f4WPizBP1Y0ldgPhO81ROF4kl814E5Aog5SNVOuWInK3iGvi0iKlLuOexKUqIt8LxctlvKJJkDxQ3dKoEvPMBvfrpvYGxdUMbrq8tAgRECCPcH+Jo0u45NmlKVCilKUApSlAK2MHz+Va9bGD5/Ko+gRtUpSsmi1uXr+BrzftZ2ZfF3bvjKqGJjNEsQIPwtA0PKvSG5ev4Go08Dw/eNc7qHcyzAuCxiJMHXSsz3bfYfJUo37R4tiuEWWTuxjbzc1X6vMQANzkDfERPlFa3Zvg13C3brW2IRrcDxeMkGYgACN69zucEw7b2p/z/xrXfstg2VlNiVYQwJuQR0OtYSy31VGnso0e3PF7+Gtr3KBs7gAqWNwFfGYQDxLlRgTOk1TjHG8QuBGIW3bm4qwEuMxHfQENvw+NpYGNPImunIEgxqJgxqJifuHtVoRdBl2MjTY66jpufeupg5vA8evnAHFNbtSisSpuMCRbkPmOXwvKnw69JqzsjxfE3sM5dEz2yV+sZkZnADfWLl8AysuuvWK6gosEZRBMkZdzvPrIoUXXw76HTcefWgOR7F8fxGKN0NbVQD3ilmYHLcnIqjL4k8J8fsKt7PdocTexl201tAsnXO2UCye7fujl+sliOkc67EATMaxExy6VaqKIhdttNvTpQGWlUzevsaZvX2NAVpVM3r7Gmb19jQGlh7103CGUBBmHmSDowMRBB9xyreq3N/UGrqAUpSgMd/4TUCmEcGQQCDoZ/8Ayp+8NDWn3TdDW4ujLRHWsIwYEkbzuf4VuNZBYNPTSW+evL0rL3TdDTum6GjdhcGMWVz5pMTtLbevry2qlqwoYkkkGdJb5azrpWXum6GndN0NSkWzDZsATJJJHVhDfj676VW1ZCgwZ26/PTb51l7puhp3TdDSkLLKVf3TdDTum6GqQspV/dN0NO6boaAsoRV/dN0NO6boaA08HhO7k5iSYk9YmDHp91SOD5/KsXdN0NZ8KhEyKj6BGxSlKyaFKUoBSlKAUpSgFKUoBSlKAUpSgFKUoBSlKAUpSgFKUoBSlKAUpSgFKUoBSlKAUpSgFKUoBSlKAUpSg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4" descr="data:image/jpeg;base64,/9j/4AAQSkZJRgABAQAAAQABAAD/2wCEAAkGBxMSEhUUERIVFhUXFBgYGBUYFhcWFxYVFhcYGRwVFhcYHSggGh0nHRQYIjEiJSorLi8uFx8zODMsNyguLisBCgoKDg0OGhAQGywlHyQsLCwwNCwtLDQsNCwsLSw1LCwsLC8wLCwsLCwsLCwsLCwsLCwsLCwsLCwvLC8sLDQsLP/AABEIALQBGAMBIgACEQEDEQH/xAAcAAEAAQUBAQAAAAAAAAAAAAAABQECAwQGBwj/xABKEAACAQIEAwYCBQkEBwkBAAABAhEAAwQSITEFQVEGEyJhcZEygQcjUrHBFBYXQpOh0dLwM1RikhVVcnOUovElNUNFU2ODsuEk/8QAGgEBAQEBAQEBAAAAAAAAAAAAAAECAwQFBv/EAC8RAAICAQMCAwYGAwAAAAAAAAABAhEDBBIhMVEFE0EiYXGB4fAUkaGxwfEjMtH/2gAMAwEAAhEDEQA/APcCaT5fdVG5ev4Goi/hsWLrtbuJkZkhWJ8KqozCMp1JnaPnyAl83l91M3l91ReDw2JhlvXFIKAKVlWzgCWJAG7TtyjznAuDxi/BdQg5ZzlmIIW2DlJHMi57jaTAE3m8vupm8vuqMwtrFZvrHtlMrCFBnMWMGYGwyj3rVt4HGIBlvI5yjMXLEZvHMDKdPEusycvsBO5vL7qrPkf3VE27WMzCXtlc6ac8gHjE5BrOo05cpqXoCk+R/dSfI/uqtKApPkf3UnyP7qrSgLZ8vupm8vuo40MVFWcPihlBe3AKz8TEqCZ1bmdPLpFASuby+6rqiruFxBuEi4oQupCyQVVQQRt4s0g+RHOpWgFKUoBSlKAUpSgFKUoBSlKAUpSgFKUoBSsWJvhFLNsB7+Q8ztWHh+L7wGQAymCBqNuXluPlXJ5oLIsbfL5/I0oPbu9DbpSldTIpSlAWty9fwNULeYqr8vX8DXlnGv7e9/vrn/3NefUZ/KSdWdMcN7PUs3mKZvMV4039df3VscKM37P++t8v8Y0rzLX262/r9Dq9PXqbPaTt7xNOJ3sFgrOGuZCuQOrZyDZS6xLG8i6Zj02qLsfSLxtiAMJYEiczYe+qZSCQ2c3og5TB2PKtvtp2J4ieI3cZg2Qd7cRVIcKyA2bdos2YRBKkaSfKrfzN42RlOLtBSoB0t6KrQBonJddOQjyr6J5jXX6ReNm+LAwuH7wuUA/J78EgqC099GQZ1ObaGB51TDfSNxt4jCWFBAOd8NiEQBvhJZrsAGIE7mr37DcZ723d7+13ioLYbRoUsbpLBlK6PrMbhY2EWXuwHGLlsq2JtFcoGTMozDecwXUyASxMmedWgX2fpC42+fLhsLNtriOvdXcytaQOy5e/kmGERMk1is/STxtnW2uEsZ2XMqnD3lLKWVMy5rwkZmUadazYb6P+MJ3j28XaVmuszZYBdnhXuCEgEgeW3I1aPo/4wXW5+U2g9tQinwyEV0cKAEiAVUgH7AG1AdR9FfbTFcSbFLiVsqbIs5e7R0/tDdDBg7tt3Q6c69Ag9a4T6MOxN7hpxJvXLT98LMC2CAvd97MggAf2oiOld5UBSD1pB61WlAUg1WsFoPmbMRl/VHMdZ0rPQClKUApSlAKUrWsY1Xd0G6RPn6eh0rLnFNJvr0Kot20bNWu4G5A9epqj3lG5Fcz2n4kphdcoOp2lj08lEn/pXl1etx4IN2m+18nXBgllmoo6mlRnCuJh7a52AcaHzj9b571fiMeV2gjYEGdeh6HypLX4Y4vNu17uX80R4ZqW0y8TxfdWy3PZR1Y7D8fQGtPgGNLhkdszLrJ3ZTz+Rke1QnFeKi6ARqROXeATpJqM4fjzZYGTpMHqDup+etfGl4u5alTjexKq9Xfr+32z6WPQN4Wmva+/v+j0QmrTdHUVzuC4y+I8CWwwYakzAXqSIjyqvE7Fy2ImQdEdtdfsv5+fP1r26jxLIsXm4YWvW74+nfseL8K1LZN0zNx7EyVAYZV8R11LDb5Df1iongnGArliDE5WA1OXdWj+tzUfevswIYwRoREfiajb10oSwMaR618B6rLkz+e37Xp2+HwPtYdFF43jZ6Vb4pZba6nzMffW0jgiQQR1GtcBwPh17EfGAq8zB0HzJ8XlXdYLCJaQIggD3J6nzr9NodTnzq5xSXdWfH1enx4XtjK39+pnpSlfRPGWvy9fwNeR8eD/AJRehhHfXNwTAzH8a9cbl6/ga824rwHFNfustlirXXIMrqCxIOp2ivFrVJxVKzvgaTdnMZLu2dNvsmfvrb4Qr/lNiSMvfW5AGs5x15aVIns1jP8A0G/zL/Gtjh3Z7FLdtM1hgBcQkyugDgk7+VeCMMlr2X+R6HKNdToO3GHxj92MGWbXOUhAoNohlbORMlohSTMcoNTVqzcayga47syjMWRUnMJMqB4Y2j796kxUVxHtLg8O/d4jF2LTwDkuXURoOxhjMV9w8Bs5HyfG2b0X0jbbzph7TKhGZhGgACmANo01qN/Pbhv+sMJ/xFr+an57cN/1hhP+ItfzUBI4OywBBYjnsu7akzG8zVMJacMSzGDrsup0GummkbVH/ntw3/WGE/4i1/NWzw/tNgsQ/d4fF4e68E5Ld1HaBuYUzQEtSlKAUpSgNHB4e4HZneQQRl5b6N5GJmt6lKAUpVDQAmoHHdpLa3EVTIk55EQPnsdZ+UVOE1zHGuBPeus4AAIEQRqRzOlePW+ftXk9b+/+fM9OlWFz/wAvQ3cfxJzbNzDnMg0MLBHUjMNflXLYXib27mdfETMa7A7+ogA/Ka6psPe/JxbyrOULAMbecVCns24AhVkf4zrpEGRFfL1Wk1E8inG3xfXo+y54Pdpc2CClGa9a+XvOgs4e5dtzegMR4YEFR/iP4cq4zG+EkM0xsSeR1967O3bv5BLLmyiRHOOtQycHuyW7u2CRGrEnQRuBWtb4e8rh5a5rlv5Vfv6nPS6qOJycunol/BGcBwXfXAC5C66eQAPPnrpXdJh0CZAoCxEf1z865jA8GvW7gKqiiSSVPUR8MVM3cLcgxc1jTTnXr8P0zwwkpx5/dGNdnWWacXx/JynESocRuwJgaltYBgc4qPZQXVXBEnY6TofcTXRrw3EGPDbWABqxJgeYWrb/AAi+dYtn5ka/Na+RDwnNt3cJ9j2w8QhH2f1J/g6ItlMoAlQT5kjWsfHrgNkrzZlA/wAwM/8ALWtw/hzi2odsp6AyBqdJrFxDh13wm2Q8HZmy8t9jX3MsZ/hXCEedtV8T5cWvO3N8XZz2MzNccKpMQJOi7dee/Kaj8TZdWWVkZ11XUbjfmK6lOHYjclAfUn8Ksv8ACbx18BPUEqT66QfnXyI+D5FC7V9vr9D6ePxNRdVwTnAWHcJHn75jUhmqH4LhLiWwLkAydAZFSir519/TxccUYyXKSPj5mnkk13M1KUrscy1uXr+BqJfi0EjJsSPiNSzcvX8DUBgwO/E/ab31j99ailzZGbpxlyJ7kx/tH7qx2uKywGTcgfEeZrbTve9M/wBn8v8ArM1EuB3/AIdu8H3itJJkZJ3eJ2VJDORDZSxzBA0ZoznwzHnXif0m3rB4yDehrXcJmnOROS4FnJ44z5ZjpXqfaLjGEw9wLdU5ncZ5W4FyFSrXRplYgQDEnWo/tgnDTYVr+HDlirpmtXULEEaZyBHhmVJEidNawU8hvDhBkhr6zplXMADmhmXOrEKBDKCxJkhogTiw+K4ebrO9vKj2FPdjvGFvElpZV5hRsNSI+Yr3DB8F4cym9bw6srFWWbLKspOXKCg0knU6HqYFbmH4JgQA/wCS2xl/9kkA5Y6a6c/XrQp4JjjwvOjWXulTiAbiMCALBEkKAu86aNPqINTv0YtY/wBNTh5Fnu7pSSxYLkB1kAzM/wATvXsK8LwdxfHhbWhkgWem3wrr6VXhPDMIjTaw6IwkBlQg5TP60aTmPOoDctcVsMA3egBhmGYlJB5gNB5VuWyrAFTIIBBDEgg7EGdRWsnCrI2tjWdZM6tmJmZnNrO81tWbQRQqiFUAAdANhVdArk9fc0yevuaupUBhtXFYkAklTB30PTX+tqzVo4DGW7jN3Y5AzEBgZ584JPvW9QCqGq1Q0BbSq0oC2KRV1KAtiqRV1KAtikVdSgLctMtXUqFLctMtXUqgty0y1dShC2KrVaUBfSlKAtbl6/ga5e6YYkfaP311DcvX8DWm3DrRJJB9zWoyojVmF+JjupHxnSOh61FYb41/2l+8VNf6NtdD7tVy8PtAggGQZ3PKtKSRGma/GOz9nFEG+C2VWCjMRkLES6x+t4RB5R5msnFOD2sSqLfBdVObKTAZspWWjeJOnU+Vb+amauZo18LglS2toElUAUSZOVdgTz0A9qzCyMpXl/HkKhu1HavD8PVGxJcC4xVcqFtQJ1jbSud/S/wz7d79k1Ad2loLMaTVLVgLt0+7nXDfpe4b9q9+xan6XuG/avfsWoDvqVwP6X+Gfavfsmp+l7hv2r37FqA76lcD+l7hn2r37Jqfpe4b9q9+xagO7t2gvwgD0EedX1wP6XuG/avfsmrteG41L9m3etzku20uKSIOV1DCRy0IoDZqhqtKAtJq3OOo96X/AITXMLbxgBGZDJMMSNFIgCI3Gp57DTUxUiHT5x1HvTOOo965/u8SbdwFgGy/VkACGjdjJB13ER61YtvFKxAZCmckEjM2Us0CJURly85HnVoWdHnHUe9M46j3rnQuKKOCUVu7ISBPj5MSduekEba6a2JaxaswDI65pDNoYyKIC/qnMDGpBnWOcoWdLnHUe9M46j3qAtflOYZsmXNqIghNYOaTJ2kZd51ipGrQs3s46j3pnHUe9aNKULN7OOo96Zx1HvWjSlCzezjqPemcdR71o0pQs3s46j3qoYHY1oVsYTn8qlCzapSlQpa3L1/A15l2h7b37V/F27F629y0PBZIRSbmcDuyWjQW4uT+uWyqQVM+mty9fwNeYdoPows4rF3rxxlsNduj6s2LblX7vNkktJOQZoPLWIoDieK/SzxJLoWzdTI0f2mFKMkmCGAmQOqzI89K6PD/AEjYk2na5fW2Fe0qO9pLTXEYxdc2iWKZPiBOjfAAWM1H3OweGU643aQVGCtAGeZh/Krbv0eYTuwzY5VDZ1BOCs5pRMx3foRtzjmdcxnGb2xds3PHKEd0lSPY8fxXunym2SIUyCJhnVPh6y4rGeP2zae4gZlQidCuhMFtRJA1JgE6bHSdDtp2gbB2wwtk5mUB5XKDOYqQddVVoIBpxjj7W8GcR+TsAy6S1slM0C27idRJXaSJHy3wczgvpw4imIs2VtZibd25nORoQZCJJiIkMJ/wN0NcuvHbVxWjhty4ly9n3JXN9hStuCPCy9dWIggEez4PtAXwf5UcOxULmIzJLKoOZwCfhBDaGDvp1w9i+K/lOHVhhwBa8IIyKuYCItqPhhSBsN6A8WtXUW5dz8Ku+O7mRO5INte7K5ArIZ8RD5diQJ00rPb4pYDDNwXTNoO7adUyBScgL/WLcOu+266e/YW+XmVnWQZG3Ifuq3D3iXIyactvDG/rrUKfPnBeJi1Ztq3DWuQ6Mz91GZkfEMjZxbktF0LJJ0skDcxu4bE4dkM8Hu94O7yqmHZw6q6sxbwSPAYJHxZxMgiPoTux0FVCigPnfg9zuVuBuDYpy9y4ZNhzFl9rOtnUbeWkgCr7N1AVP+gb+gt6GxcZTlYlwQ1o5pBgE6nnMV9DUoD5ixGGvthUsDh2IFxHJ778mfMVL3WKaW5UfWJoDHgr6D7FWmTh2CV1KsuEsBlIIKsLSAgg6gg8q3MPjWa4VyEKJGb/ABA9OhBBmt2gK0pSgLL2xrwq12sx31gfFkRJzC1YLbqQlte68RysAQdZJ10191vbGvBgLBIZghZW0cESDM6y4g7jSszybFdFj5d3OSXxJPgnaPHPi7Fp8Qty2bygsqWYuJABVsq+FvGh0I0kEAjXusVx4K5UWSQLgXNsGWHzOCRHhZCDr5zXn3Z4WUxljuwkteBMv4pJ3CyZ38q9dN1s4AVY0Hkc0QSY0Om3nWseVSV0Zlsf+kk/gRmH4xbd1QW3liRJVcoIXNqZkdNpB3isZ40i/wBpaYGX+EBgFRnUsSYP/hk6AwI6gVMi63eRkWNvKRrMxvHLyqli65cjIsctTHh0MHLrrXTcuxNrIhON2zAFq7JjTKgMs2QDVuvPbQ1vYHELdQOqkAzoywRBgyPUVsYe+xzEou2YSY06DTUab+dUtOxBzKBrvsdZIERt5+VTchTK5B0HtTIOg9qrSgKZB0HtTIOg9qrSgKZB0HtTIOg9qrQ0BQKOgrZwfP5VHYK87TmXKNI685BHXT99SOD5/Ko+gRtUpSsmi1uXr+BrisfgyOMW8QWQWUskMotvnN+GRWJUHMQlxwCYgOQJnTtW5ev4GmYdaA4O7lz3ZiQLp15RcuKD/wAtanFcKbtoOq23RLl83HIPhBsr4geQ0O/PLXoBwlozKW9d/Cuskkz8yfc1VcNbClAiBTMrlXKZ0MjY1ywQeLIpnbUZFlxuBW7hUcqWUMVnLImMwgkTzjT0J61aMBbyImRciFSqx4Vy/DA8uXSB0rPmHUUzDqK6nE1/9H2sjW+7XIxJKR4SWOZpG2pkkc5PWslrCopYqoGcy0CMxgCTHOABPkKyZh1FYcXjbdpc124iLMZnZVEnYSTFAZlQDYco+VBbA5f0ajfzkwf98w37a3/NT85MH/fMN+2t/wA1ASlKi/zkwf8AfMN+2t/zU/OTB/3zDftrf81ASlKxWMSjqGR1ZSJDKwKkdQRoavzDqKAupVuYdRV1AKUpQGO/8JqN7hfsL7CpK/8ACagMMpbNLMAokxJPyFbiuDLN4WlGyj2FZMx6mo8qy3QpYnUczsddRWvdx+IW4R3OZAxEqGEqSACCdyBJIgDoa1tJdExnPU+9Mx6moK7xbEZZXCMD4TBMkjvQpWCoiUkzOk7VlwPEb7OFuYchS7jPqIXMcpylddI6enKmxk3ExmPU0LGoPDcUxEfWYYzqZXMo0UGACCSZJGsDTSayJxK+Sn/85UHLnBJJAYJrOWPCWbTnlM5abGXcS9KUrJRSlKAUpSgFbGD5/KtetjB8/lUfQI2qUpWTRa3L1/A1dVrcvX8DWjxPG5BC7xJPJR1M1UrdEbo3nuAbkD1MVbbvK3wkH0M1yjYtCfFeSfNif3gEVNcFvrlyhkbWZVgd+o3rcse1WYjO3Rs4niVq22V2ynQ6hogkKCWiIlgN+dX3cdbVSxcQCoMeKC5AUQsmSWA+dRHafieGsDNeEv4Qq+MZlFxGMEaGCA3y861sTi8BZwzOoBtsQyiLmW5ctHOoBOnxL6HXfWscGyfTiFoj+0X0JAPxZdjruIrg/pmxtt+GuqupYXbBInUB2JX5kKTHlXQYPF4Ap+UjRZlm+tyq7ZSZ5TIUH0A6VoYBeG4uwWe0GVcrXLbd7cRMhbLmUyv6zGOckmnAPHbGF4U9q1nvXbV0Wl7zKtxg10hM05lYAA5vhiddNAWuxmD4X3TC1ecvbS64eCrXTnItWznQLJDpOUaBGmvT+z/Z7g17OlvDIzLdciVa4xTNIaSCMmsBTpA61L2Ox3Ci5AwNnfSbZIM76HSPI6VCnjFuxwp0UPde08WMxVLp1ykXh4kYbmdtSNDyMbcs4IWb+V3N5bzdxOYB7Ga2FL+DLmILmPDt6CvoQ9guGST+Q4fURogA9QBoD5jWsydiuGj/AMvwm53w9o7mdyu3ly2oDB9G3/deD/3C10tYsLhktIqWkVEUQqKoVVHRVGgFZaAxrdBYrOo3HT+prJWjZxVo3Sq/HBkxvlMEE9RGxreoBSlKAx3/AITXPYZ2RswU+kHUdK6G/wDCa0ZrcXRlkbbzG4GYGS0kwakybmcQdAANtIaNxOuw1qk0qy5C4Lgbneb6fDOXTTXad+U0sG5nMsADzy6eHQQJ061bSs0WyuHa74iTEjMJWdeg102GnnVtvPBDnnMRr4pO87eVVpShYpSlUgpSlAKHypSgNbBd5qbkaxA6HWRPMbH51I4Pn8q162MHz+VR9AjapSlZNFrcvX8DXnnbTtELeIa0EYlcpJzBRJUEESpnQ7iOe9ehty9fwNYrlhGILIpI2JWSPQxXTFOMJXJWcs0JTjUXR5Vb42xALFlB275Fu2z/APIqK6/KfWpngTo9+39WUYENA+ssuu2ZLgmNTzkTpM137AEQRI6EaVgsYG0gIS0qhjJASATpqQB5D2rtLUJppKjjHTSTTuzX43wS1iwi3wWRWLZASoLZSoJI10DH3qmJ4IlzDphrjM1tQgOsM62yCAxHUqJiNuVSWb19jVc3r7GvKesi7XA0XDNhVZhbIdRr4lRySVDHyYgE6xG9XcJ4LbwyPbsSqMxYKTmyMVAOUnWNAYM6zUlm9fY0zevsaAiOBdnbODLdxmAZVDAtmzMs+PXYnMZjTbQVJW8OAZG+s+c61lzevsaZvX2NAVpVM3r7Gmb19jQFaVTN6+xpm9fY0BYlhQSQACTJ9TGv7hWSqZvX2NVoBSlKAx3/AITXP4OwHLSCYE5RAJ16mugv/CagLVq4rBlGo9P410h0ZlhrIS6FHIj1EjasV5MaCSmVx9ZlQgD9dMhJEEgLm5jfWdKy2rD5wSDvJOlSBttmBDmBA3EgGJjTbQb9KsnRErIm+McQwVLYJ7wAiZUeLIdWMnReXPlFUK46R4U8L8v1kysPFLbyRppsNd6mBbPeZs5jbcTl36bT86WbZDElzBnWROm06dOlTf7ht95EJZxoAIIOWzbBUhTmu+MOSRB0lDvBiOc1S0caPiRIkmSZIJceFfEBoubQ9BryqWsIwzS5kidCvxecjfbypatlQQWnWYkEaySesz99N/uG00AMQyeIhG71fhCx3WYZvizScubXQ+Va+HbGKoDLbaF35sco38QA1nXnHLepmlXcKIe22N5ra2mI2OW0MqkN1N069FE6yJa1OUZozQJjQTGsann5mrqVG7FClKGoUVsYPn8qjsFZdZLtJMacgROo9RFSOD5/Ko+gRtUpSsmi1uXr+BrSxOMKZvhga7HQeetbrcvX8DXNdrsetq0+Z1XMcozEL5kSfT99VerLFXJK65MGM7bW7YzZWKgiSFmJ2kTzg1v4DtEMRbFyxDKSRJDaEbgjea86xnFsKLJtEr4hq5uWpzaGVluWgA6Vu/RPxNO7xFoupC3VcZWVjDrB2Jj4B71jFJt+0j0Z8eNQbg+j7rlHpGI4tbtuUclSFDSRoR/h5mIkkCBzqy/xyyv6xO3wqx3dE5DrcXz6TWrxO4neNnw6OAqCSmZnzHkSsZVIBOp2mNBOBcTbkZcFEktJtqDJzNJAHxZrI5/ZPSulHlsk141YO1wGCRoGOoidh5geulWjjtiQO8EmI0bXMuZQNNSRsN60bWOQEAYNgTr8CD7BGv8AlnoVHTTA2OtkAfkUE/CDbBgCyGGbwwNHZIE66c6USza4x2qsWLFy8CbgRC+VAdQFD/ERA8LA6nnXEt9NmHABODxAB2M24PLTxa1O9tcPnw2LsWsKM/csqMqAEkJbygGABIuXF3jwHzryvgKY5E7u3w1rj2s1nMysCpvP32UgwNZE8ipE7g1GinbL9NuHJgYS+T0Btk+2aprsd9JlniOIFi3YuoSjPmYoVhY08JP2q4HHcK4td7r/ALJVO6vreATulBKiMh8cwTqdenQRNfR/wLHjizYvF4VrSvacElkYZiLYAEMTrkPpUKevUpSgMK4hS5QfEBJ9NP41mqmWq0ApSlAY7/wmo3v1+0PepK/8JqBwFoMxEAmPCDoCfOK3FcGWbgvKdmFZKj7iBb0LsCPkeY96sxOAxOdjauhQ+YhCc8QLYBXNts3h0Hj5xWqRCTpUY2CxbKgF1UcK5f4WPizBP1Y0ldgPhO81ROF4kl814E5Aog5SNVOuWInK3iGvi0iKlLuOexKUqIt8LxctlvKJJkDxQ3dKoEvPMBvfrpvYGxdUMbrq8tAgRECCPcH+Jo0u45NmlKVCilKUApSlAK2MHz+Va9bGD5/Ko+gRtUpSsmi1uXr+BrzftZ2ZfF3bvjKqGJjNEsQIPwtA0PKvSG5ev4Go08Dw/eNc7qHcyzAuCxiJMHXSsz3bfYfJUo37R4tiuEWWTuxjbzc1X6vMQANzkDfERPlFa3Zvg13C3brW2IRrcDxeMkGYgACN69zucEw7b2p/z/xrXfstg2VlNiVYQwJuQR0OtYSy31VGnso0e3PF7+Gtr3KBs7gAqWNwFfGYQDxLlRgTOk1TjHG8QuBGIW3bm4qwEuMxHfQENvw+NpYGNPImunIEgxqJgxqJifuHtVoRdBl2MjTY66jpufeupg5vA8evnAHFNbtSisSpuMCRbkPmOXwvKnw69JqzsjxfE3sM5dEz2yV+sZkZnADfWLl8AysuuvWK6gosEZRBMkZdzvPrIoUXXw76HTcefWgOR7F8fxGKN0NbVQD3ilmYHLcnIqjL4k8J8fsKt7PdocTexl201tAsnXO2UCye7fujl+sliOkc67EATMaxExy6VaqKIhdttNvTpQGWlUzevsaZvX2NAVpVM3r7Gmb19jQGlh7103CGUBBmHmSDowMRBB9xyreq3N/UGrqAUpSgMd/4TUCmEcGQQCDoZ/8Ayp+8NDWn3TdDW4ujLRHWsIwYEkbzuf4VuNZBYNPTSW+evL0rL3TdDTum6GjdhcGMWVz5pMTtLbevry2qlqwoYkkkGdJb5azrpWXum6GndN0NSkWzDZsATJJJHVhDfj676VW1ZCgwZ26/PTb51l7puhp3TdDSkLLKVf3TdDTum6GqQspV/dN0NO6boaAsoRV/dN0NO6boaA08HhO7k5iSYk9YmDHp91SOD5/KsXdN0NZ8KhEyKj6BGxSlKyaFKUoBSlKAUpSgFKUoBSlKAUpSgFKUoBSlKAUpSgFKUoBSlKAUpSgFKUoBSlKAUpSgFKUoBSlKAUpSg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AutoShape 6" descr="data:image/jpeg;base64,/9j/4AAQSkZJRgABAQAAAQABAAD/2wCEAAkGBxMSEhUUERIVFhUXFBgYGBUYFhcWFxYVFhcYGRwVFhcYHSggGh0nHRQYIjEiJSorLi8uFx8zODMsNyguLisBCgoKDg0OGhAQGywlHyQsLCwwNCwtLDQsNCwsLSw1LCwsLC8wLCwsLCwsLCwsLCwsLCwsLCwsLCwvLC8sLDQsLP/AABEIALQBGAMBIgACEQEDEQH/xAAcAAEAAQUBAQAAAAAAAAAAAAAABQECAwQGBwj/xABKEAACAQIEAwYCBQkEBwkBAAABAhEAAwQSITEFQVEGEyJhcZEygQcjUrHBFBYXQpOh0dLwM1RikhVVcnOUovElNUNFU2ODsuEk/8QAGgEBAQEBAQEBAAAAAAAAAAAAAAECAwQFBv/EAC8RAAICAQMCAwYGAwAAAAAAAAABAhEDBBIhMVEFE0EiYXGB4fAUkaGxwfEjMtH/2gAMAwEAAhEDEQA/APcCaT5fdVG5ev4Goi/hsWLrtbuJkZkhWJ8KqozCMp1JnaPnyAl83l91M3l91ReDw2JhlvXFIKAKVlWzgCWJAG7TtyjznAuDxi/BdQg5ZzlmIIW2DlJHMi57jaTAE3m8vupm8vuqMwtrFZvrHtlMrCFBnMWMGYGwyj3rVt4HGIBlvI5yjMXLEZvHMDKdPEusycvsBO5vL7qrPkf3VE27WMzCXtlc6ac8gHjE5BrOo05cpqXoCk+R/dSfI/uqtKApPkf3UnyP7qrSgLZ8vupm8vuo40MVFWcPihlBe3AKz8TEqCZ1bmdPLpFASuby+6rqiruFxBuEi4oQupCyQVVQQRt4s0g+RHOpWgFKUoBSlKAUpSgFKUoBSlKAUpSgFKUoBSsWJvhFLNsB7+Q8ztWHh+L7wGQAymCBqNuXluPlXJ5oLIsbfL5/I0oPbu9DbpSldTIpSlAWty9fwNULeYqr8vX8DXlnGv7e9/vrn/3NefUZ/KSdWdMcN7PUs3mKZvMV4039df3VscKM37P++t8v8Y0rzLX262/r9Dq9PXqbPaTt7xNOJ3sFgrOGuZCuQOrZyDZS6xLG8i6Zj02qLsfSLxtiAMJYEiczYe+qZSCQ2c3og5TB2PKtvtp2J4ieI3cZg2Qd7cRVIcKyA2bdos2YRBKkaSfKrfzN42RlOLtBSoB0t6KrQBonJddOQjyr6J5jXX6ReNm+LAwuH7wuUA/J78EgqC099GQZ1ObaGB51TDfSNxt4jCWFBAOd8NiEQBvhJZrsAGIE7mr37DcZ723d7+13ioLYbRoUsbpLBlK6PrMbhY2EWXuwHGLlsq2JtFcoGTMozDecwXUyASxMmedWgX2fpC42+fLhsLNtriOvdXcytaQOy5e/kmGERMk1is/STxtnW2uEsZ2XMqnD3lLKWVMy5rwkZmUadazYb6P+MJ3j28XaVmuszZYBdnhXuCEgEgeW3I1aPo/4wXW5+U2g9tQinwyEV0cKAEiAVUgH7AG1AdR9FfbTFcSbFLiVsqbIs5e7R0/tDdDBg7tt3Q6c69Ag9a4T6MOxN7hpxJvXLT98LMC2CAvd97MggAf2oiOld5UBSD1pB61WlAUg1WsFoPmbMRl/VHMdZ0rPQClKUApSlAKUrWsY1Xd0G6RPn6eh0rLnFNJvr0Kot20bNWu4G5A9epqj3lG5Fcz2n4kphdcoOp2lj08lEn/pXl1etx4IN2m+18nXBgllmoo6mlRnCuJh7a52AcaHzj9b571fiMeV2gjYEGdeh6HypLX4Y4vNu17uX80R4ZqW0y8TxfdWy3PZR1Y7D8fQGtPgGNLhkdszLrJ3ZTz+Rke1QnFeKi6ARqROXeATpJqM4fjzZYGTpMHqDup+etfGl4u5alTjexKq9Xfr+32z6WPQN4Wmva+/v+j0QmrTdHUVzuC4y+I8CWwwYakzAXqSIjyqvE7Fy2ImQdEdtdfsv5+fP1r26jxLIsXm4YWvW74+nfseL8K1LZN0zNx7EyVAYZV8R11LDb5Df1iongnGArliDE5WA1OXdWj+tzUfevswIYwRoREfiajb10oSwMaR618B6rLkz+e37Xp2+HwPtYdFF43jZ6Vb4pZba6nzMffW0jgiQQR1GtcBwPh17EfGAq8zB0HzJ8XlXdYLCJaQIggD3J6nzr9NodTnzq5xSXdWfH1enx4XtjK39+pnpSlfRPGWvy9fwNeR8eD/AJRehhHfXNwTAzH8a9cbl6/ga824rwHFNfustlirXXIMrqCxIOp2ivFrVJxVKzvgaTdnMZLu2dNvsmfvrb4Qr/lNiSMvfW5AGs5x15aVIns1jP8A0G/zL/Gtjh3Z7FLdtM1hgBcQkyugDgk7+VeCMMlr2X+R6HKNdToO3GHxj92MGWbXOUhAoNohlbORMlohSTMcoNTVqzcayga47syjMWRUnMJMqB4Y2j796kxUVxHtLg8O/d4jF2LTwDkuXURoOxhjMV9w8Bs5HyfG2b0X0jbbzph7TKhGZhGgACmANo01qN/Pbhv+sMJ/xFr+an57cN/1hhP+ItfzUBI4OywBBYjnsu7akzG8zVMJacMSzGDrsup0GummkbVH/ntw3/WGE/4i1/NWzw/tNgsQ/d4fF4e68E5Ld1HaBuYUzQEtSlKAUpSgNHB4e4HZneQQRl5b6N5GJmt6lKAUpVDQAmoHHdpLa3EVTIk55EQPnsdZ+UVOE1zHGuBPeus4AAIEQRqRzOlePW+ftXk9b+/+fM9OlWFz/wAvQ3cfxJzbNzDnMg0MLBHUjMNflXLYXib27mdfETMa7A7+ogA/Ka6psPe/JxbyrOULAMbecVCns24AhVkf4zrpEGRFfL1Wk1E8inG3xfXo+y54Pdpc2CClGa9a+XvOgs4e5dtzegMR4YEFR/iP4cq4zG+EkM0xsSeR1967O3bv5BLLmyiRHOOtQycHuyW7u2CRGrEnQRuBWtb4e8rh5a5rlv5Vfv6nPS6qOJycunol/BGcBwXfXAC5C66eQAPPnrpXdJh0CZAoCxEf1z865jA8GvW7gKqiiSSVPUR8MVM3cLcgxc1jTTnXr8P0zwwkpx5/dGNdnWWacXx/JynESocRuwJgaltYBgc4qPZQXVXBEnY6TofcTXRrw3EGPDbWABqxJgeYWrb/AAi+dYtn5ka/Na+RDwnNt3cJ9j2w8QhH2f1J/g6ItlMoAlQT5kjWsfHrgNkrzZlA/wAwM/8ALWtw/hzi2odsp6AyBqdJrFxDh13wm2Q8HZmy8t9jX3MsZ/hXCEedtV8T5cWvO3N8XZz2MzNccKpMQJOi7dee/Kaj8TZdWWVkZ11XUbjfmK6lOHYjclAfUn8Ksv8ACbx18BPUEqT66QfnXyI+D5FC7V9vr9D6ePxNRdVwTnAWHcJHn75jUhmqH4LhLiWwLkAydAZFSir519/TxccUYyXKSPj5mnkk13M1KUrscy1uXr+BqJfi0EjJsSPiNSzcvX8DUBgwO/E/ab31j99ailzZGbpxlyJ7kx/tH7qx2uKywGTcgfEeZrbTve9M/wBn8v8ArM1EuB3/AIdu8H3itJJkZJ3eJ2VJDORDZSxzBA0ZoznwzHnXif0m3rB4yDehrXcJmnOROS4FnJ44z5ZjpXqfaLjGEw9wLdU5ncZ5W4FyFSrXRplYgQDEnWo/tgnDTYVr+HDlirpmtXULEEaZyBHhmVJEidNawU8hvDhBkhr6zplXMADmhmXOrEKBDKCxJkhogTiw+K4ebrO9vKj2FPdjvGFvElpZV5hRsNSI+Yr3DB8F4cym9bw6srFWWbLKspOXKCg0knU6HqYFbmH4JgQA/wCS2xl/9kkA5Y6a6c/XrQp4JjjwvOjWXulTiAbiMCALBEkKAu86aNPqINTv0YtY/wBNTh5Fnu7pSSxYLkB1kAzM/wATvXsK8LwdxfHhbWhkgWem3wrr6VXhPDMIjTaw6IwkBlQg5TP60aTmPOoDctcVsMA3egBhmGYlJB5gNB5VuWyrAFTIIBBDEgg7EGdRWsnCrI2tjWdZM6tmJmZnNrO81tWbQRQqiFUAAdANhVdArk9fc0yevuaupUBhtXFYkAklTB30PTX+tqzVo4DGW7jN3Y5AzEBgZ584JPvW9QCqGq1Q0BbSq0oC2KRV1KAtiqRV1KAtikVdSgLctMtXUqFLctMtXUqgty0y1dShC2KrVaUBfSlKAtbl6/ga5e6YYkfaP311DcvX8DWm3DrRJJB9zWoyojVmF+JjupHxnSOh61FYb41/2l+8VNf6NtdD7tVy8PtAggGQZ3PKtKSRGma/GOz9nFEG+C2VWCjMRkLES6x+t4RB5R5msnFOD2sSqLfBdVObKTAZspWWjeJOnU+Vb+amauZo18LglS2toElUAUSZOVdgTz0A9qzCyMpXl/HkKhu1HavD8PVGxJcC4xVcqFtQJ1jbSud/S/wz7d79k1Ad2loLMaTVLVgLt0+7nXDfpe4b9q9+xan6XuG/avfsWoDvqVwP6X+Gfavfsmp+l7hv2r37FqA76lcD+l7hn2r37Jqfpe4b9q9+xagO7t2gvwgD0EedX1wP6XuG/avfsmrteG41L9m3etzku20uKSIOV1DCRy0IoDZqhqtKAtJq3OOo96X/AITXMLbxgBGZDJMMSNFIgCI3Gp57DTUxUiHT5x1HvTOOo965/u8SbdwFgGy/VkACGjdjJB13ER61YtvFKxAZCmckEjM2Us0CJURly85HnVoWdHnHUe9M46j3rnQuKKOCUVu7ISBPj5MSduekEba6a2JaxaswDI65pDNoYyKIC/qnMDGpBnWOcoWdLnHUe9M46j3qAtflOYZsmXNqIghNYOaTJ2kZd51ipGrQs3s46j3pnHUe9aNKULN7OOo96Zx1HvWjSlCzezjqPemcdR71o0pQs3s46j3qoYHY1oVsYTn8qlCzapSlQpa3L1/A15l2h7b37V/F27F629y0PBZIRSbmcDuyWjQW4uT+uWyqQVM+mty9fwNeYdoPows4rF3rxxlsNduj6s2LblX7vNkktJOQZoPLWIoDieK/SzxJLoWzdTI0f2mFKMkmCGAmQOqzI89K6PD/AEjYk2na5fW2Fe0qO9pLTXEYxdc2iWKZPiBOjfAAWM1H3OweGU643aQVGCtAGeZh/Krbv0eYTuwzY5VDZ1BOCs5pRMx3foRtzjmdcxnGb2xds3PHKEd0lSPY8fxXunym2SIUyCJhnVPh6y4rGeP2zae4gZlQidCuhMFtRJA1JgE6bHSdDtp2gbB2wwtk5mUB5XKDOYqQddVVoIBpxjj7W8GcR+TsAy6S1slM0C27idRJXaSJHy3wczgvpw4imIs2VtZibd25nORoQZCJJiIkMJ/wN0NcuvHbVxWjhty4ly9n3JXN9hStuCPCy9dWIggEez4PtAXwf5UcOxULmIzJLKoOZwCfhBDaGDvp1w9i+K/lOHVhhwBa8IIyKuYCItqPhhSBsN6A8WtXUW5dz8Ku+O7mRO5INte7K5ArIZ8RD5diQJ00rPb4pYDDNwXTNoO7adUyBScgL/WLcOu+266e/YW+XmVnWQZG3Ifuq3D3iXIyactvDG/rrUKfPnBeJi1Ztq3DWuQ6Mz91GZkfEMjZxbktF0LJJ0skDcxu4bE4dkM8Hu94O7yqmHZw6q6sxbwSPAYJHxZxMgiPoTux0FVCigPnfg9zuVuBuDYpy9y4ZNhzFl9rOtnUbeWkgCr7N1AVP+gb+gt6GxcZTlYlwQ1o5pBgE6nnMV9DUoD5ixGGvthUsDh2IFxHJ778mfMVL3WKaW5UfWJoDHgr6D7FWmTh2CV1KsuEsBlIIKsLSAgg6gg8q3MPjWa4VyEKJGb/ABA9OhBBmt2gK0pSgLL2xrwq12sx31gfFkRJzC1YLbqQlte68RysAQdZJ10191vbGvBgLBIZghZW0cESDM6y4g7jSszybFdFj5d3OSXxJPgnaPHPi7Fp8Qty2bygsqWYuJABVsq+FvGh0I0kEAjXusVx4K5UWSQLgXNsGWHzOCRHhZCDr5zXn3Z4WUxljuwkteBMv4pJ3CyZ38q9dN1s4AVY0Hkc0QSY0Om3nWseVSV0Zlsf+kk/gRmH4xbd1QW3liRJVcoIXNqZkdNpB3isZ40i/wBpaYGX+EBgFRnUsSYP/hk6AwI6gVMi63eRkWNvKRrMxvHLyqli65cjIsctTHh0MHLrrXTcuxNrIhON2zAFq7JjTKgMs2QDVuvPbQ1vYHELdQOqkAzoywRBgyPUVsYe+xzEou2YSY06DTUab+dUtOxBzKBrvsdZIERt5+VTchTK5B0HtTIOg9qrSgKZB0HtTIOg9qrSgKZB0HtTIOg9qrQ0BQKOgrZwfP5VHYK87TmXKNI685BHXT99SOD5/Ko+gRtUpSsmi1uXr+BrisfgyOMW8QWQWUskMotvnN+GRWJUHMQlxwCYgOQJnTtW5ev4GmYdaA4O7lz3ZiQLp15RcuKD/wAtanFcKbtoOq23RLl83HIPhBsr4geQ0O/PLXoBwlozKW9d/Cuskkz8yfc1VcNbClAiBTMrlXKZ0MjY1ywQeLIpnbUZFlxuBW7hUcqWUMVnLImMwgkTzjT0J61aMBbyImRciFSqx4Vy/DA8uXSB0rPmHUUzDqK6nE1/9H2sjW+7XIxJKR4SWOZpG2pkkc5PWslrCopYqoGcy0CMxgCTHOABPkKyZh1FYcXjbdpc124iLMZnZVEnYSTFAZlQDYco+VBbA5f0ajfzkwf98w37a3/NT85MH/fMN+2t/wA1ASlKi/zkwf8AfMN+2t/zU/OTB/3zDftrf81ASlKxWMSjqGR1ZSJDKwKkdQRoavzDqKAupVuYdRV1AKUpQGO/8JqN7hfsL7CpK/8ACagMMpbNLMAokxJPyFbiuDLN4WlGyj2FZMx6mo8qy3QpYnUczsddRWvdx+IW4R3OZAxEqGEqSACCdyBJIgDoa1tJdExnPU+9Mx6moK7xbEZZXCMD4TBMkjvQpWCoiUkzOk7VlwPEb7OFuYchS7jPqIXMcpylddI6enKmxk3ExmPU0LGoPDcUxEfWYYzqZXMo0UGACCSZJGsDTSayJxK+Sn/85UHLnBJJAYJrOWPCWbTnlM5abGXcS9KUrJRSlKAUpSgFbGD5/KtetjB8/lUfQI2qUpWTRa3L1/A1dVrcvX8DWjxPG5BC7xJPJR1M1UrdEbo3nuAbkD1MVbbvK3wkH0M1yjYtCfFeSfNif3gEVNcFvrlyhkbWZVgd+o3rcse1WYjO3Rs4niVq22V2ynQ6hogkKCWiIlgN+dX3cdbVSxcQCoMeKC5AUQsmSWA+dRHafieGsDNeEv4Qq+MZlFxGMEaGCA3y861sTi8BZwzOoBtsQyiLmW5ctHOoBOnxL6HXfWscGyfTiFoj+0X0JAPxZdjruIrg/pmxtt+GuqupYXbBInUB2JX5kKTHlXQYPF4Ap+UjRZlm+tyq7ZSZ5TIUH0A6VoYBeG4uwWe0GVcrXLbd7cRMhbLmUyv6zGOckmnAPHbGF4U9q1nvXbV0Wl7zKtxg10hM05lYAA5vhiddNAWuxmD4X3TC1ecvbS64eCrXTnItWznQLJDpOUaBGmvT+z/Z7g17OlvDIzLdciVa4xTNIaSCMmsBTpA61L2Ox3Ci5AwNnfSbZIM76HSPI6VCnjFuxwp0UPde08WMxVLp1ykXh4kYbmdtSNDyMbcs4IWb+V3N5bzdxOYB7Ga2FL+DLmILmPDt6CvoQ9guGST+Q4fURogA9QBoD5jWsydiuGj/AMvwm53w9o7mdyu3ly2oDB9G3/deD/3C10tYsLhktIqWkVEUQqKoVVHRVGgFZaAxrdBYrOo3HT+prJWjZxVo3Sq/HBkxvlMEE9RGxreoBSlKAx3/AITXPYZ2RswU+kHUdK6G/wDCa0ZrcXRlkbbzG4GYGS0kwakybmcQdAANtIaNxOuw1qk0qy5C4Lgbneb6fDOXTTXad+U0sG5nMsADzy6eHQQJ061bSs0WyuHa74iTEjMJWdeg102GnnVtvPBDnnMRr4pO87eVVpShYpSlUgpSlAKHypSgNbBd5qbkaxA6HWRPMbH51I4Pn8q162MHz+VR9AjapSlZNFrcvX8DXnnbTtELeIa0EYlcpJzBRJUEESpnQ7iOe9ehty9fwNYrlhGILIpI2JWSPQxXTFOMJXJWcs0JTjUXR5Vb42xALFlB275Fu2z/APIqK6/KfWpngTo9+39WUYENA+ssuu2ZLgmNTzkTpM137AEQRI6EaVgsYG0gIS0qhjJASATpqQB5D2rtLUJppKjjHTSTTuzX43wS1iwi3wWRWLZASoLZSoJI10DH3qmJ4IlzDphrjM1tQgOsM62yCAxHUqJiNuVSWb19jVc3r7GvKesi7XA0XDNhVZhbIdRr4lRySVDHyYgE6xG9XcJ4LbwyPbsSqMxYKTmyMVAOUnWNAYM6zUlm9fY0zevsaAiOBdnbODLdxmAZVDAtmzMs+PXYnMZjTbQVJW8OAZG+s+c61lzevsaZvX2NAVpVM3r7Gmb19jQFaVTN6+xpm9fY0BYlhQSQACTJ9TGv7hWSqZvX2NVoBSlKAx3/AITXP4OwHLSCYE5RAJ16mugv/CagLVq4rBlGo9P410h0ZlhrIS6FHIj1EjasV5MaCSmVx9ZlQgD9dMhJEEgLm5jfWdKy2rD5wSDvJOlSBttmBDmBA3EgGJjTbQb9KsnRErIm+McQwVLYJ7wAiZUeLIdWMnReXPlFUK46R4U8L8v1kysPFLbyRppsNd6mBbPeZs5jbcTl36bT86WbZDElzBnWROm06dOlTf7ht95EJZxoAIIOWzbBUhTmu+MOSRB0lDvBiOc1S0caPiRIkmSZIJceFfEBoubQ9BryqWsIwzS5kidCvxecjfbypatlQQWnWYkEaySesz99N/uG00AMQyeIhG71fhCx3WYZvizScubXQ+Va+HbGKoDLbaF35sco38QA1nXnHLepmlXcKIe22N5ra2mI2OW0MqkN1N069FE6yJa1OUZozQJjQTGsann5mrqVG7FClKGoUVsYPn8qjsFZdZLtJMacgROo9RFSOD5/Ko+gRtUpSsmi1uXr+BrSxOMKZvhga7HQeetbrcvX8DXNdrsetq0+Z1XMcozEL5kSfT99VerLFXJK65MGM7bW7YzZWKgiSFmJ2kTzg1v4DtEMRbFyxDKSRJDaEbgjea86xnFsKLJtEr4hq5uWpzaGVluWgA6Vu/RPxNO7xFoupC3VcZWVjDrB2Jj4B71jFJt+0j0Z8eNQbg+j7rlHpGI4tbtuUclSFDSRoR/h5mIkkCBzqy/xyyv6xO3wqx3dE5DrcXz6TWrxO4neNnw6OAqCSmZnzHkSsZVIBOp2mNBOBcTbkZcFEktJtqDJzNJAHxZrI5/ZPSulHlsk141YO1wGCRoGOoidh5geulWjjtiQO8EmI0bXMuZQNNSRsN60bWOQEAYNgTr8CD7BGv8AlnoVHTTA2OtkAfkUE/CDbBgCyGGbwwNHZIE66c6USza4x2qsWLFy8CbgRC+VAdQFD/ERA8LA6nnXEt9NmHABODxAB2M24PLTxa1O9tcPnw2LsWsKM/csqMqAEkJbygGABIuXF3jwHzryvgKY5E7u3w1rj2s1nMysCpvP32UgwNZE8ipE7g1GinbL9NuHJgYS+T0Btk+2aprsd9JlniOIFi3YuoSjPmYoVhY08JP2q4HHcK4td7r/ALJVO6vreATulBKiMh8cwTqdenQRNfR/wLHjizYvF4VrSvacElkYZiLYAEMTrkPpUKevUpSgMK4hS5QfEBJ9NP41mqmWq0ApSlAY7/wmo3v1+0PepK/8JqBwFoMxEAmPCDoCfOK3FcGWbgvKdmFZKj7iBb0LsCPkeY96sxOAxOdjauhQ+YhCc8QLYBXNts3h0Hj5xWqRCTpUY2CxbKgF1UcK5f4WPizBP1Y0ldgPhO81ROF4kl814E5Aog5SNVOuWInK3iGvi0iKlLuOexKUqIt8LxctlvKJJkDxQ3dKoEvPMBvfrpvYGxdUMbrq8tAgRECCPcH+Jo0u45NmlKVCilKUApSlAK2MHz+Va9bGD5/Ko+gRtUpSsmi1uXr+BrzftZ2ZfF3bvjKqGJjNEsQIPwtA0PKvSG5ev4Go08Dw/eNc7qHcyzAuCxiJMHXSsz3bfYfJUo37R4tiuEWWTuxjbzc1X6vMQANzkDfERPlFa3Zvg13C3brW2IRrcDxeMkGYgACN69zucEw7b2p/z/xrXfstg2VlNiVYQwJuQR0OtYSy31VGnso0e3PF7+Gtr3KBs7gAqWNwFfGYQDxLlRgTOk1TjHG8QuBGIW3bm4qwEuMxHfQENvw+NpYGNPImunIEgxqJgxqJifuHtVoRdBl2MjTY66jpufeupg5vA8evnAHFNbtSisSpuMCRbkPmOXwvKnw69JqzsjxfE3sM5dEz2yV+sZkZnADfWLl8AysuuvWK6gosEZRBMkZdzvPrIoUXXw76HTcefWgOR7F8fxGKN0NbVQD3ilmYHLcnIqjL4k8J8fsKt7PdocTexl201tAsnXO2UCye7fujl+sliOkc67EATMaxExy6VaqKIhdttNvTpQGWlUzevsaZvX2NAVpVM3r7Gmb19jQGlh7103CGUBBmHmSDowMRBB9xyreq3N/UGrqAUpSgMd/4TUCmEcGQQCDoZ/8Ayp+8NDWn3TdDW4ujLRHWsIwYEkbzuf4VuNZBYNPTSW+evL0rL3TdDTum6GjdhcGMWVz5pMTtLbevry2qlqwoYkkkGdJb5azrpWXum6GndN0NSkWzDZsATJJJHVhDfj676VW1ZCgwZ26/PTb51l7puhp3TdDSkLLKVf3TdDTum6GqQspV/dN0NO6boaAsoRV/dN0NO6boaA08HhO7k5iSYk9YmDHp91SOD5/KsXdN0NZ8KhEyKj6BGxSlKyaFKUoBSlKAUpSgFKUoBSlKAUpSgFKUoBSlKAUpSgFKUoBSlKAUpSgFKUoBSlKAUpSgFKUoBSlKAUpSg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8" descr="data:image/jpeg;base64,/9j/4AAQSkZJRgABAQAAAQABAAD/2wCEAAkGBxQTEhUTExIVFRUXGBgYFhYWFh0XGBceGBwdGBgfGhoYHSggGBslHBgYITEhJSkrLi4uGB8zODQsNyguLisBCgoKDg0OGxAQGjQkICY0LCwsLCwsLCwsLywsLCwsLDQsLCwtLDQsLCwsNCwsLCwsLCwsLCwsLCwsLyw0LCwsLP/AABEIAJQBVQMBIgACEQEDEQH/xAAbAAEAAwEBAQEAAAAAAAAAAAAAAwQFBgIBB//EAD0QAAIBAwEEBwYFAwMEAwAAAAECEQADEiEEBRMxIkFRUmGS0QYUMmJxoUJykbLBFYGxIzPwJEPC8TSCov/EABkBAQEBAQEBAAAAAAAAAAAAAAABAgMEBf/EACoRAQACAQMCBQQCAwAAAAAAAAABAgMEESESMRMiQVFhFHGB8KHBMkLx/9oADAMBAAIRAxEAPwD9k2jaGyIBiPCZ66j47977Cvl/42+o/wACsPe28msXSSZttYuMiwNLlsjSYk5Bhp8tBu8d+99hTjv3vsK5+3vlrTWbN1TcYm1bu3AeVy4s6qqwBPaQewGq+x+0RWyzXFLsiXrpIIWQl5rYWANDEa+FB1HHfvfYU47977Cud/rzjizaUlbrW7ai4ZYKgck9AmfoDz6omrGz76Lts+FqVvoHBLwyLjkSy4xAkLOWpYUG1x3732FOO/e+wrmdm9ootKxVrkIbl1iVUqvENsEACGOh000XnPOd/aIKzZWyED3kzDSSbKG4ejHIqDGvP9aDf47977CnHfvfYVlbm3rx56BQgKeZKkOJEMVXpCNR1aamay7/ALRkMLpQixw77ASCzm2yoDy6Gs6SdDr2UHU8d+99hTjv3vsK5xvaBybYSyJa4yNk7BYFviSjFOkOrkIII8aite05Fuy72gS622fBycBdbBDGP7ivgTQdRx3732FOO/e+wrntq363TC24H/UKlzIHpWFJJKRoJGmp5ax1x7JvpgDlLtjswVSQoLXUZjGKljOJMQfADWg6Xjv3vsKcd+99hXM2PaUvDcIC3wDdOTwwYXOHjqsRkOfjy6q0d2b1F1LjMhQ2mZXBk/CA0iVUkQRzAoNXjv3vsKcd+99hXKj2jYMXdIRrVhrdvIHW6zAFmCyNIkQYjSaubLvZrl6wACist/NCOZtlQCCQCV1JB0kHlQb3HfvfYU47977CsXad+qjMrW2lC2UH8C2+JmNNRyWO086gs+0eSg8E5F7SAZHE8b4TmUHKNRGnjQdDx3732FOO/e+wrl9t9omNlzatkXBavOekCLfCY25ErFzpCQCBpz7K9Jvq4L2EZA3sGLEDBRYW8cAq9LmTr16cuQdNx3732FOO/e+wrnT7SwoJsmWFprYzHSW8/DUkx0SDqRrp1mprG/g142eGdH4bMCWhwuR0xAw6spBnqFBucd+99hTjv3vsKjqB9phmB0VcQTrMuYA+mo/Wgt8d+99hTjv3vsKzdp3kFaApYcjAJM5i2dI1ia+tvNBzy5n4VZgIYpqQNJIj1oNHjv3vsKcd+99hVOxtiuYE8mJkEEYkKQQR2mnvBJuKEMpjEsAGyE8xMD6idOVBc47977CnHfvfYVSs7XNs3GGIEzByEDrUwMgeoxrXhd52+vJYmSyMoGK5kEkaHHX6UGhx3732FOO/e+wrMXfNoiQxPSx0BmYn/BqZdrllECGZ065ySe0dit+nXQXeO/e+wpx3732FR0oJOO/e+wpx3732FR0oJOO/e+wpx3732FR18aYMc+qgk94bv/YV947977CsDeG1KHQKx+Elu0nkBykNkZmZ0jlW1bmBPOBP16665MU0iJ90iWhst0sNeYMUqPYPhP5j/FK5Kr3/AI2+o/wKq7ZsNu7jxEDYsHWZ0YcjpV25aBdpAOo/wK+cBe6KDPu7qss/Ea2C8q0yfiX4WgGMhymJjSo7u5LDAKbQIAYRJGjtkwMHUFtYPXWpwF7opwF7ooM27ueyxJNvUnInJhrGJOh0ldD2jnNLe57KlSqYlVVFxd1AVdVWFaCo7DWlwF7opwF7ooM07nsQo4SwnwjWIyzgiekMtYMiak/p1qZ4azkz9vScYuYPapINXuAvdFOAvdFBT2PYktSLa4zE6knTQCWJMAchyFQDc1iWPCWWDgzJEPq4AJgAnUwOetafAXuinAXuigzxuu0ABhybMHJi2URJYnI6aanlpyqH+g7PoOCIAAAlohSWUROuJJInl1RWtwF7opwF7ooMJdwA3zddlYHidEIV/wBwBWyOUHSdQoJ0kmKttuiyf+2PwagsCOGCqQQZEAkadtaXAXuinAXuigy/6JYxC8FQoUqAJAhjkRAPLLXwPKKsbJsNu0GCJiGOTak5EiCSWJJJAGp51c4C90U4C90UGXb3JYUEC0ACFB1bkhlADMrieURHVU9nYLalSqAFAwU6kjMy2pOpJEkmTV3gL3RTgL3RQVG2NC5uFFLlcCxEkrzxPaKit7qtKABbGjKwksSCnwakk9HqHIVocBe6KcBe6KDLvblsMMWtAjp6SRPEOTgwdQTqQdJqU7stTlwxOYeQSDkFCAyD3QFjkRzq/wABe6KcBe6KDNTc9gAgWlglT1/gOSRJ0AbUKNJ6ql9wt8Ti4DOZmTzjGcZxyjTKJjrq7wF7opwF7ooI6gu7KrFp1DABl6jGoMjUEeB7OyrfAXuinAXuigo/0+3GOOn1aeeXxTM5azM17GyJr0Rrz597P92tW+AvdFOAvdFBXSwoOQWCZ1/MZP6nWormwI2cqTmIfpNBA5aTA/tFXeAvdFOAvdFBVTZlC4QSpmQWZufixJo2zIeag6k69pXA/wD50q1wF7opwF7ooKH9Mtxji0TMcRz/AOWo8OVSDZgCCNILEDqlpk/XU/qat8Be6KcBe6KCOlScBe6KcBe6KCOlScBe6KcBe6KCOlScBe6KcBe6KCDhCcsRPbAn9a91JwF7opwF7oq7zIm2D4T+Y/xSvuxLAYDvH/ApUHg/E31H7RVbadsCHHF3aJhFkgcpMkAa/wB6sn4m+o/aKq7VsWTZLce20QSmPSHMAh1YaGdQAdedBHf3vZQMS4hAS8ESsCekJkHwqYbdamOKk45fEPhiZ+kazUN3dSMpUloPE69f9T4tSP8AnjVdtwWy5cs5LAhpCdIlcC3wSGI7CB4VRo7NtK3JKMGAjUEEGQDpB7DUtRWbAUsRMuQT/ZQgj+yipagUpSgUpSgUpSgUpSgUpSgUpSgUpSgUpSgi2raAi5EMdQAFEkljAAH1NeNn21HEziQYKtoyknEAj8wIHb1V62zZVuLg4lZUkduJBH9tKrXN0pkpUsgUICiYhWCMXSZUnRiToRM6zQer297Cgk3UhWVWhgcSxxE66a/4NTHbbfSHEToCX6Q6I7T2Cq77qQgAM6kAYsIkQ/EB1UgnIdYIqs3s+gLsjEM0lZC4oxYOSDhl8QmCSPCirx3nZhW41uHJCnMQxGhjXXXSvXv9uQC6qWLKoLAFipxMCdday33LdKqOP0iW4rYrLhnzgDGO3ljVx9zoTIZwCSXUFYeXNwBpUkAMxjEg66k1UaFKUqBSlKBVXedpmtMqzJgdE4nmJgyI0mrVQbbfKIXC5ARkACTHXAHMjsoMvi7SgboMxPEAjE9IYhG1OiEBjHVNe9pXapYq5A/1Sq4WyBjHCEkSc9Zk/pXm7va4Lq2jb+JOkQD0SULaGdQIAmOfXXg70ucMoFPFw6JKsSf9DMMdI/3JWO0VVfbt7bOJchRjg3DgAicejzE5ZcwWirFo3xeCksyDSSqBSuPxEiGFzPTECI6uuq9vfT8S2mAYMss4VgAcSZEmSukcuvnXnZt8XWXPAHS4QEDAQoTHMMuSnpMYBmB26AifblvNeQAPgGBEBcPhMlmJyDT1DTlWjsQbhpkIbFchzgwJ6z11ltvW7hkttWgXGJAeHFvE9DSZbIgT1qedaex3CwaZ0dwJ7FYgdQ0j/wBmnoJ6UpUEmx/i/N/Ar7XzY/xfm/gV9oIW+JtDzHUT+EdlfZ8D5T6VPZ+J/qP2ipaCnPgfKfSk+B8p9KuUoKc+B8p9KT4Hyn0q5Sgpz4Hyn0pPgfKfSrlKCnPgfKfSk+B8p9KuUoKc+B8p9KT4Hyn0q5Sgpz4Hyn0pPgfKfSrlKCnPgfKfSk+B8p9KuUoKc+B8p9KT4Hyn0q5Sgpz4Hyn0pPgfKfSrlKCnPgfKfSk+B8p9KuUoKc+B8p9KT4Hyn0q2rSJGooWA6+fKm4qT4Hyn0pPgfKfSrlfAw7eXOgqT4Hyn0pPgfKfSrbNGp0FfRQU58D5T6UnwPlPpVvITE69lfaCnPgfKfSk+B8p9KuUoKc+B8p9KT4H9D6VcpQU58D+h9KT4H9D6VcpQU8vBv0PpSfBv0PpVylBTnwP6H0pPgf0PpVylBTnwPlPpSfA+U+lXKUFfY+Tfm/gUr3Y5t+b+BSgWfif6j9orJ3li+0C3dcpbFrNIuG3k2UMZUgnEY6THT1nSNaz8T/UftFNo2dHADorgGQGAYA9uvXQcvs+/rwW30rZAFkNmDndF65grKQQB0RPIyW/DGo+0l7GQLTF1tsmKkm3xXKw4LjPEDtWTPKtzbd0JdupcZm6MdDo4nE5DmuS6gHokTiJmK87FuO3bNwkm5xNG4gU6STBhRlqTq0k9Zqjn7m99pbJhdt2//idEplGV9rdwyLkQwHLWJiZE1r7u3u738G4eLG8FVZzTgvwyXMwwbnyWNB0udax2S2RBtpGOMYj4ez6aDTwr0lhQxYKoZoyYAAmOUnrim67sO/vp14zzZxt8QLaMi4TbE5EyQVPOMRA1k1Uv7+vqHUGwzWxdZnCtg4tJbuwq5ypIuFZyaIn5a6YbOmRfBciILQMiOwnmRXy3sqKAqooUAgAKAADzEdh66QOSXet601987ZOV250w8FLQQC2o4kKxy+MD/wCpq1tO/b4DFeEAPeGAZWJx2cgEEhxq0nX8PYeVdG+yoYlFMHISoMN2jsPjXo2V7o6+ofi+L9eunBvDmtq3/fUFYQ3MwAwQlQpt8UAqbiyY6OWQ7Y6q0N5b0dbFt1wS5cxADDiCSpYgBWUOYB/EBGvgdO7sqMCGRWBiQVBBjloeyvV6wriHVWHOGAI05aGpKOP2bfjMUvs4VSguMCx4Y/6YuZiejOvI1q7n31ce1fa4AWskjorhl0Ff4c3xPSj4j/Fbfu691f0HZH+NKWLCoIRVUdigAfoKszurkRvu8peHt3Gd7YBRSyIOEbnwG6NTEfH1zHVVse0N3NSyoEZAcB02LG0bscRWgHQiCkEa5agVve4WsSnCt4nUrgMSefKIqT3dMs8FziMoGUdk848KIwk3re/0lz2d2uPqUDQq8NrsFc5y6MBp1mYERVbZd8XXVMHslPd1e4mLZpNrMKLnFksSQfhkLqTqJ6W1sqLoqKoknRQNTzOnWe2vH9PtZZcK3kNA2AnlHOJ5aUVzr+0VxQWHCxClQhyzyXZztGRbLVNMYievLqptO/76ZJFsuLkZKhK48Jb0FWuCDD45ZdUx1V0vuqTlgs44ziJx7s9nhS7sqMIZFYEgkFQQSOR16xFODh92S6XRGIgsoJEzEiYkaH61ne0W13LVssuOJ0J5ET1itaoNp2RLmOahsTIB5T2xXDUUtkxzWk7TPq3itWt4m0bwwvZLa7jqU6OCdZ1YzqAPAdv9qpe0W8ri3VVsQUOS4k9Ls0+0fWups7FbRi6oFZgASBExy0ryd3WiWJtqS/xEiSerrrwX0OadNXDF+Y9fj0/p6q6nFGack149kCbRe4HEhM4yx1iOcT2/88a53cm87rX2C4k3DLZEwsdYAPONI+nZXVjY04fCx6EY4+HZXgbttAoRbUFPhIEEdXVXTNpM1747Rfbp7/Pv/DOPPjrW0TXv2+GV7VbY6Jj0cH0nrHaD4GpfZra7ty1LY4qMVOpYkdZ15f5rTv7EjsGZAxUELOsTz0r7s2yJbywULkZaORPbFajS5fqZyzfy9tv35ZnNTwfD6efdym0b0ue9plAZCVxB0Oh+x0/QdldhbmBlE9ccqqruy0ARw16RJJjUk8zPOrYEV10uC+KLddt5md2M+Wt5jpjbaNn2lKV6nApSlApSlArlLG14G5ct3LroYTM5XcnLGbios4ookSAAT+p6uoNn2K2hJS2iE8yqhSfqQNaCj7LX89j2dizMTaSWaciYEk5anXrrVr4igAACAOQHIV9pIUpSgisc2/N/ApSxzb838ClAs/E/1H7RVDbbt17ptWrgt4oHLFQ2RYkKIPJeiZjXUQR137PxP9R+0VX3huu3egvmCARKO1skHmCUIJUwNDQU7m/cGxe2TEK7oQUD8Pi4iYJGI+KI1Arzs/tCGYA2biyUBJK6cQTb5Hr5EdVWG3DYyDYRAxChmCDo8MHAHHIJ0Q0SBpUw3VamcetDzP8A2xCdfV96vC8KI9o1It42nZri2mVeiP8AdV3UEkwIFsz9RXm17QBowt3GZwmFvoj4lZzqTGgQzJ7I51a2TcNi2VKq0qVKy7NjiGCgZEwoFxgF5CfAUbcNnHEKyxjBW46suIKiGUyNGYGDqCacHCG/7QKt63ZNtg1yMQWQNJUtGGWUDGCQIn9aiHtD+J7b21DupIKOGwtPceCp1AwI0/EI7atPuCyWyhwdOVxwJVeGGgNGeGmXOmz7gsqqpDsqzity49wCUNsgZsdMGIjxqIrv7Qxp7vc4kkYSnIJxJyyiCv30r7s/tNae+tlebR+JZBZBdAKTlGJHSiJ0qzs+5LKcgxMscmdmY5LgZZiSejoOyvez7otI4dQwIAEB2wMKEBKTiWxAGREwBV4XhfpSlRClKUClKUClKUClKUCs7fO8uCs4sZEBhyB6prRqnvLYBeAVmIUGSBplHUT1CuOojJOOYxz5vR0xTWLx19md7N71a4oQqxK/E/VH4ZJ1J/8AdVd879ZbiqFZcGlgdMh/bmIn/grX3dupLDMbZbFgOiTIBHWCdah2vcFu67PcLMToNYCjwA5/3mvn3waudNWkW83rPxD11yafxptMeVYXeM2uLwnjnjAyjtiftzrF3Xv9musuLPmRgo/DHPnyER+njW8uyEWeFmfhxz/F2T9apbL7P27bo9surLz1nKeczy/tFdc2LVWvjmluI/y7fljHfBFbxaOZ7PHtFvQ2lKBWBYdF+rx1GoNSbj3obyfA0qILaBWbsH/NKn3lutb5XMtis9EGASeska163Zu5bIZVJKkyAdce0A9lajFqPqZvNvJ22/f+szfD4HTt5mJtHtAfeEhWCjosp0Mnw7QY/wCGumttIBgieo8xWQ/s7bZi7M5ctllMRrIgco+tbCit6THmp1eLO+87x9mdRbFbp8OO0cvtKUr2POUpSgUpSgVz9neN1blxXuJcgAQBiqXGPRthuZ6MEzJHPriugrL2bcFhAVxZ1OuF12uqDJMhbhIBknUdtBLuHamu7NZuOQWe2jMV0EkAmOwTV+oNh2NLNtbVtQqIAFUdQFT0kKUpQRWObfm/gUpY5t+b+BSgWfif6j9orO3nt19LttLdq0y3CQpe6yEEKWMgWm0he2tGz8T/AFH7RUe07Jm9p5jhsWjtlSv/AJUgVzvywMpuRiQD0WgktgMTHTGRCys6mK8J7QbOQW4kADIkqywMsD8SjUMQGXmpIBAqnY9mFUkh9MlZeh0gBcF0gsSZkqBpH0NeN5ez5wPDYlpukCAP96+l5jrp0cdO2rGytXZd5pcYBGBBVmghlcYkKZVlEROsweWlVNo9oLYu8NSDAYsxyVQVZEIBxIbV46MwRB8Jth3SUucVrmblXDdHEHMqZAkxAQCNaqXPZwkmbxw6eC4CV4lxbrS09LVYHLQ9cTSNt+Thp7bvK3aKh2ILcoVmgCAS2IOKiR0jA151Eu+7BLrxNUyy6LR0DiwBiGIPMCTqO0VHvjdPHKEPhjOoWW1g9FgQVOniPA6Vn2fZ5ri3FuuQpe+UQAacS4WDFgekCIMaczPVEFzb/aOzbsm4CWMOVTFlaU5hgVm3rAlgOY7RUj78tJGZIligKpcdZDYQWVIUzpB+/OqL+zJwKrewLK6XCtsQweOQJJBEDUk9fhE/9DcOrLeGKs74NbyGTuWJEMNQDiCZjU9dXjY9Fld9WgVVnAZmIGIZgIcoMmxhJYR0oBMgTRN+2CGIuTiAT0G1k4jEY9PpaQs66c6qj2eg6XSFJBcYglgt176gH8PSuEE6yOw615vezSsgTiHoqAJXSRc4oJAIkTpEjTrpwcNnZdpW4odDKnloR4EEHUEHQg6ipaq7s2IWbYtggxJJC4gkmToOWp8T4mrVRClKUClKUClKUCqe8N4paByMGCVHbVys7fewNeQICoGQJYiSAO741x1E5IxzOP8Ay9HTFFZvHX2R7l3wt1VBP+prKjw6/AVDvHf6IyBSD0ofwHI/36/7V73JuhtnZ+kGVogxDSOo+FVt5+zzXrjuXVJEKAszA5sfSvBedb9NWKx5/X8fO/r/AG9dY03jTvPl/fhrLvG2U4mYwmMoMf4+9Z2xe0KNcdWIAkcM69LqjQc5/wA+FXl2Zxs/DhM8MY/BMR+lZW7/AGdazct3A6tE5ArESPw+P1rpmtq+vH0Rx/t+7sY64Om/VPPp+7NDe+9VtKwDDiRoD49fiKk3bvVLqyD0goLqATj9v/dQb73U18oMgqrJLRLa8gPCve493NYVkJUjKVIEEg97xrUTqfqZ3jyfvz+GZjD4HfzK172gQXkVWBQ6M3YTy/54+FbVtwwBGoPKucu+zbM7XS6hs8ggXoxM6nnNdIvKt6Sc89U5vfj7M6iMUdPh+3P3faUpXsecpSlApSlArIsb3fN1u2sITNQHzYjLEBxACsTyALT21r1h7PuA9Li3i+TB8kDWrhYTEur6gAwFgARQaW6ts41m3dxx4iK+MzjkJieuKtVT3RsAsWbdkMzBFC5MZJj61cpIUpSgisc2/N/ApSxzb838ClAs/E/1H7RVfb95raIBDsSC0IpYhRzYxyGv1PUDBqxZ+J/qP2iqG3WLq3eLZVHLIEZXcpGJJUghTI6RkfSg0LV9WAKsCGAZYPMHkR4V4ubWgKgsJclVHaQCxA8YBrCublutfDsLZ1DNdBZW/wBo22tqBJCFjl8Wk8p1qtu72duIbZNu10LpcDo5AG29skMlpQSCyxpMDViavCuqW6CoY6AgHXSJ7fGoti2xbqhlnEgEEiJmsm5ul/dtmt427hsi3nbY9B8UwOsHkSGEj8PV1e/Z7db2VIfETbtLCkkAoGB5gGNRFPcbHFHORpz15V9zGgkSeWvOuKO47lsKptW3DXkhCQQcVuTm621ldRBcM0/ExmrKezV3i2mLQFC/CyxbxLGFLWi5XUDosgIGoqGzpPf04htiSwCkwNAGLASfqjfapeOJEdKTGkGNCdf0rmNj3BdRg3DsriLQIVj/AKht8bJm6OhbiL2nnJNfNm9nrmAHDtWbhZmdrbaEtZe2MQqLAUsIHZJmau0DquKsTkI7Z0r1kJiRPOOuuWtezjNGdqyqZMeEDkn+0bcxiASWM8urrNfdg9n7q7Ql12kKE1DLpFoWyutriMJBb4wNeU82w6fMTEiezrrybwkg6QAZOg1nr/tWDtW5LjbYt/I4AqeaDHEEEa2i5B7A6jXl2y7w3Kbu0C4yo1ubUq2shFvqZEQdbq/ekDV2jbESMjzYII11blPZUxuDTUa8tef07a5NPZq4qWxhaaF2fiKWMXGtFi8nHpSCBJrzc9nLxaxpbAt4HTGVi4XZAWtlsQsBcCnXMiABs6PYd627oJU6AI0sMdHErz8Kt5iYkT2VyNz2cvcIJFs/7IacTGFtlJXiW2WciOanSYgwapf09luWrJCm4mE3AHLqF2ZrZjo9JMtQQebRGVJiN+Cfh3JvCQBrJiRqBoTr+kV7VgdQQfpXEbt3Y17I2lS0BAlMgJ4F20SJUHLK4pI0jXWa6L2f2BrQuZIlsOwIt2zKrCqpPICSQToOvtmmw1qjv3gqlidAJqSsb2k2I3FUIhLzAaYCjryPZXDUXtTHNqRvPs3irW14i07Qvbu25bqBxpOhHYRzFeNu3mlpkBPxmPp4/rFZfs3utrVx+KnSgYuDKweYHYf7VS3tuS7cuubVvFRyyaMj14j1gV8++p1Uaatop5+0x9nrrgwzmms28vu67IdtUtj3mlx7iA6oe3mO39f47arW9jUbJjwjOM4fiy+vbPXWLu3cd1LttrtvJCdQGnE9WQ69fqK65tRnrfHFKbxPfvxv+GMeHFNb9VuY7fu7qNv2sWkZz1dXaeoV72baVdFdToRNYvtJu1rrJw06UHJiYWByB7T/AGqT2a3cbauLluHmC0yGXqjwrUZ886madPk9/nv7Mzix+B1dXm9l+5vBReW11spM9kch/ertcim5rvFe4tuE6QVS3SIkch1DTrM11dpQAABAjl2V20uTJes2yRtzO32c89KVmIrO/H8vdKUr0uJSlKBSlKBWfsu+LblgMlCgtkylVZQYLKTzANaFc5a3dtLl2uYI5Ihp4q4qZFsJCEDkxMkkz1QAG5sO1rdtpdSSjqGUkQYYSNDqNKnqhuHZHtbPatXCrOiKrFRA0EaTV+khSlKCKxzb838ClLHNvzfwKUCz8T/UftFS1FZ+J/qP2ipaBSlKBSlKBSlKBSlKBSlKBSlKBSlKBSlKBSlKBSlKBSlKBSlKBSlKBSlKBSlKBSlKBSlKBSlKBSlKBSlKCKxzb838ClLH4vzfwKUH17QOp59oJH+K+e7j5vM3rSlA93HzeZvWnu4+bzN60pQPdx83mb1p7uPm8zetKUD3cfN5m9ae7j5vM3rSlA93HzeZvWnu4+bzN60pQPdx83mb1p7uPm8zetKUD3cfN5m9ae7j5vM3rSlA93HzeZvWnu4+bzN60pQPdx83mb1p7uPm8zetKUD3cfN5m9ae7j5vM3rSlA93HzeZvWnu4+bzN60pQPdx83mb1p7uPm8zetKUD3cfN5m9ae7j5vM3rSlA93HzeZvWnu4+bzN60pQPdx83mb1p7uPm8zetKUD3cfN5m9ae7j5vM3rSlA93HzeZvWnu4+bzN60pQPdx83mb1p7uPm8zetKUD3cfN5m9ae7j5vM3rSlA93HzeZvWnu4+bzN60pQPdx83mb1p7uPm8zetKUEiKAIAgV8pSg//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 name="AutoShape 10" descr="data:image/jpeg;base64,/9j/4AAQSkZJRgABAQAAAQABAAD/2wCEAAkGBhQRERUUEhQSFRQUFRgVFxUYGBoZFhcXFBUVFBQXFx0YHCYgGBwkGhQUHy8gJCcpLCwsFR4xNTMqNSYrLCkBCQoKDgwOGg8PGjEgHiQtLCwpLzUqLC8wLC4sLCksLywvKSksLDAxLCwpLCwpKSwyMiwpLCwsKSwsLCwsLCwsLP/AABEIAMIBAwMBIgACEQEDEQH/xAAcAAEAAgIDAQAAAAAAAAAAAAAABgcEBQIDCAH/xABHEAABAwICBwUEBwYFAgcBAAABAAIDBBEFIQYSMVFhcYEHEyJBkTJCUqEzYnKSscHRI0NTgqLhCBRjwvCT0iQ0VIOys9MW/8QAGwEBAAIDAQEAAAAAAAAAAAAAAAQFAgMGAQf/xAA4EQABAwIDBQYFAwMFAQAAAAABAAIDBBEFEiExQVGRoSIyYXHR8AYTgbHBFDPhFSPxQlJikuIk/9oADAMBAAIRAxEAPwDZ0naHVs2vZIPrsH4tsVuqTtUP72Ac2O/Jw/NQBFyjK2dux35XJMrZ2bHfn7q2qPtGpH+058Z+s029W3C3VHjcEv0csb+AcL+l7qi0UtmKSDvAFS2YrIO80HovQN19VRaPUGISWNO6ZjPiLi2P0PtdAVZeC0c8bf283eu4MDQPQXPMq2gqDNrlIVvT1JmF8hH2WyREUpS0RERERERERERERERERERERERERERERERERERERERERERERERERERF59XKOMuIDQSTsAFyeQG1TzCOy8mxqZLfUZt6uP5DqprheBw04tFG1u87XHm45n1XOQ4bI/V+gXNQ4ZK/V/ZHVVthHZ3UTWMloW/Wzf8AdGzqQpvhGg1NT2Op3jx70ni9BsHpdSFFbw0UUWwXPiriGhhi2C58V8AX1EUxTURF11FS2Npc9zWtG1ziABzJyCINdF2L5dQPHu12mhu2AGd48x4Y/vHN3QW4qt8f09q6y4fJqsP7uPws653d/MSoz6ljPFXdJglTUakZBxPpt+yt7Hu0Wkpbgyd5IP3cdnG/1jfVb1N+CjVF22Rk/taeRo3se154ZEN/FVJdFDdVvJ00XSxfD1K1tn3ceN7dB/Kvyi7T6CT993Z3SNc352LfmpDRYrDMLxSxyD6j2u/ArzEvrXWNxt3+azbWO3hRZfhqI/tvI8wD6L1LrL6vOVBpnWw/R1MwG5ztdvo+4Uioe2OsZ9I2GUcWlrvVpA+S3NrGHboqyX4dqW9wh31t9/VXWirag7a4T9NBKzixzXj56pUkwvtCoqhzWxy2e7IMc1zXE7hlY9Ct7ZmO2FVU2HVUIu+M259QpKiBFtUFERERERERERERERERERERERERERERES6IiIl1oMf04pKO4llBf/DZ4n9QMm/zELwuAFytkcT5XZWAk+C36wMVx2ClbrTyMjHlc5n7IGbugKqfH+1+olu2maIGfFk6T1Phb0B5qCVVW+VxfI9z3Ha5xLieZKhyVbR3dV0dJ8Oyv7U5yjhtPp91aGkHbMM20cd/9STZzDBt6kclXeL6Qz1btaeV7/MAnwj7LR4R0C1yKC+Z79pXU0uG09L+23XidTz9EREWpWCIiIiIi6aisZH7bgOHn6DNegEmwWEkjI25nmwXcuyCmc82aCTw/wCZLPwWCmlt+3Y9x9wHVPKzrOPoFYWDaGSvAAZ3bOIt1t5qbHRuOrzZcxWfEsMfZp25zx2D1PTzUIodGswZTl8LdvK/l0urT0Ob3Y1YaRkY83i+sebnXcfVbfC9DoYrFw13bzsW+awDICynMiZH3QuUqcQqqs3lfpwGzl7KNX1EWxRERERERERERERERERERERERERERERFUUGM4pR++ZmDyf4/n7Q9VtYu2ANYe9pnCQDINeNUniXC7fRyz6arZK0Pje17Dsc0hzT1GS6KvCIpfbY08bZri4sWmiOV6uXUrDqPfJQXSHtGrKm7dbuYz7kdxcfWd7R9QOCiZKsav0DabmN1uB2KNYhojNHmWXG9qlNr2THU6q/pMRjp25DFlH/H+depUdRZEtGQf1yXS6MjaFIDgdivYa2CfuO14bDyK4oiLJS0RFiT4kxuzxHhs9Vk1pdsWqWZkQu82WWsWrxOOPa65+EZn+yxdeWXZ4RwXNmBMI8QueGS2hjG988lXS1VRKP/AJm/V34C1dZpA92TfAOG318ui1bnk7Vv6jRke4/o4fmP0WtqMFlb7txvbn/dWEUkNrM0XHV1NiDnZpwXdR02LBut1g2m1bSW/wAvVTxge6Hks+467fktMWEbV8spKplamDf4h66OwqI4J2+ZsY3nqy7f6FOcH/xD0MthPHPAfM2EjB1Z4v6V5xREXsfBtNaKrt/l6qCQn3A8B/3HWd8lu7rw9dSDBu0CvpLdxVTtA2NLtdn3H3b8kRewUXnfBf8AEXWR2FTDBOBtLbxPPUXb/SFOsG/xA4fNYTCand9Zuuz1jufVoRFZyLVYRpVSVf8A5eoglNr6rXtLurb6w6hbW6IiIiIiIiIiIiIiIiIiIiIvGlBiE1O7XgkfG7e1xF+dtvVTPBu2KojsKhjJm/EPBJ6gap+6Oag6WXXV3w/SVY7TR78dq1R1D49hV6YL2kUVTYCXunn3JfAb8HX1T634KTggjgfmvMLoVssI0lqqT6CZ7W7dW92dWuu35Lhq/wCCnsu6B30Oo5jXoVZRYlueF6ArMGil9tgPHzUfr9A2nOJ1uBWDopp3VTAf5ml1Wn9606gPHUfm7mDZTOmxCOT2XC+7YfQrkJqOsoj2gbcRqPfmpzZoZdAdVWuIaKSx7WXG9q1JoTe2fK2aughY7sPjJ1ixt99lizEHAdoKfHUVEQsyQ25/dVO3s/qanNrtVu5+Q+X6LGqdCJqbOSJxA94eJvq3Z1srpARZjFZRpuWcM5Y7O8Zj4qjQLbF9VwYho7Tz/SRNJ+IeF3q2x9VGq/s2GZhlI+q8XH3m/oVJjr4nd7RXceJRO0dp78FBEW2xDRWphzdES0e8zxD5ZjqAtTZTGua4XabqwZI14u03XXNA1/tNDuYWvn0djd7Os3lmPQ/qtoi3Nle3YVono4J/3GA/fmozPo1IPZId8j8/1Wumo3s9prhzCm6+EKU2scO8Lqln+HoH6xuLeo9eqgaKYz4RE/awA725f2Wtn0Z+B/Rw/MfopTauM7dFSz4FVR6tAcPD0NloEWdPg0rNrCRvGf4LCLVIa4O2FU8kMkRs9pB8QgdZSbB+0vEaWwiq5tUbGPPeMtuAk1gBysozZZWHYVLUP1IWOe7cPLiTsaOJWS1K1cH/AMR1SzKpp4ZRvYXRO5m+s09AFaehHaVDil+5hqWavtOfH+zB3d40lt+BseCqrQnsypY3B+Il0p8omEiMfbcLOfyFhzV7YQ+Hu2tga1sbRZrWtDWtG4AZBLLEOB2LORERZIiIiIiIiIiIiLxeucURcQGgkk2AAuSdwA2q1dF+wSeWz62QQt/hss+U8CfYZ/VyVtaN6EUlA21PC1rrWMh8Uh5uOY5Cw4LtKnGoItI+0enP0UZsZKpDRfsUrKqzpgKWM53eLyEcIxmP5i1W9ox2WUNDZzY+9lH72Wz3A72i2q3mBfipei5ypxKoqNCbDgFuDAFgV2CRTe2wE7/NRrEOz8bYXdCpoir7r0sBVYzU1VTe0HFo3+IfqFzp9IWnJ7S07xmP1HzVkvaDtF1GNJ6WhiZr1DmRX2W9p32WjN3QKvqMPpprl7bHiNFuhkqGkNjN/DasCGoa8Xa4HkV2Kp8f0ocHEUQc1o2SPtr9AMm9b9FhYX2mVlPlLaZv1xZ3Rzc/W652bB9f7D83nougbHUNbeZmVXKih2D9qVJNYSF0Dvr5s+838wFLYKhsjQ5jmuadjmkEHkRkqeWnlhNpG298V7e67FgV+AwT/SRMcfitZ3qLFZ6LW1xabg2WTXFpuDZQzEOzdhuYZC36rxceozHoVGq/RGphuTGXAe8zxD0GY6hWwimx18rduqnRYjMzab+ao4iyK5a/BoZ/pY2OO8jxdHDP5qNYh2cRuzhkcw/C7xN9ciPmp0eIRu72isY8Tjd3xbqq/RbvENDamHPu9dvxM8Xy9r5LSuYQbEG+7zU5r2vF2m6sWSseLtN18XB9CJTYsDydgtc9LZrfYbou+TOTwN/qPTy6+ilWG4Q2PwxMzO07XHmVYQUsju0dAqDEccpoQY2gSHhu+p9L/RQmg7MWOcHSlzR/Dabk8z7vS/RTvBsCDWiOnjDW7mj5k7SeJzUnwrRBzrOlyG7zUspKBkQswAK1bZosNVwkjnTPLyAL7gLDko/hWh4FnS5ncpLDA1gs0ABc0S69DQNiIiLxZIiIiIiIiIiIiIigmC9qcbiGVbHQP2awBMZ/3N+Y4qbU9UyRocxzXNdmHNIIPIhao5WSC7TdZOaW7V2oi1WOaUU9G288jWm2Tdr3cmjM89i2EgalesY57srBcrarWY1pHT0jdaeVrL7Btc77LRmfRVfpH2wTS3bSt7lmzXdYyHl7rPmeIUAqap0ji+Rznudtc4kuPMnMqHJVtGjdV0lH8PSydqc5Rw3+g6+SsPSPthkkuykb3Tf4jgDIeQ9lv9XRV7V1j5XF8j3PcdrnEknqV0ooD5HP7xXW0tDBSi0TbeO8/VFxfGDtC5ItalkA6FYU2FtOzJcKSSopna0Ej2HewkX5jYeq2CLaJTax1Cr5sOgk1tY+C3eE9rc8dm1MbZR8TfA//tPoFNsH0/o6mwEojefck8B6EnVPQqsTgz5GFzYi63IE8r7ei0TZHwyXDSx7dgLcx0cPyWl+GwzC+XJ5ei5upibC4sY8OPDh5r0aipzCO0uWOwkFxvb/ANrsvSynGD9oMM1hdt93su+67b0JVVNg8zNYzmHI8j+LqB8/L+4LdRzUrRa+bHImt1gS7MDVA8WZtmDaw4qEabaQVgMboSWQk2OqMy4G4a93wkA5C2w3utMGF1EupGUDaSshOxzgxpuTsCmOOaQNp43ua0yvY0nu2mxNtuewfM8FTeIdpVXNOJf2TQPZZ3bSAPtHxE8bjory0M0eiqIY6gnWDhfV+Fwyc08QQQqq7YNA/wDIVPewttTVBJaAMo5Nr4+A95vC491dxguE0rHgHV3H04KnqKiYkh3Z3W9V2YL2mRlwFVG5o83xeL+lxB+ZVv6I6QYdMAKaeJ7z7rjqyfcfZ3oF530X0JqsRfq08ZLQbOkd4YmfadbbwFzwVwYR2f4dgzWzVr2zz7WhwuAR/Ci8yD77v6VfYhFSQjvWPDbz4KLDE6RwawXKtZFT2LdrNQ+QGnDYo2nIOAe532ydnJvqVvdGe1CSoeIn0znvPnDn1LXnwjjrLm21cbnZQVdyYNVxx/MLRbfqNPNWIi+ayXUpVC+oiIiIiIiIiIiIiIiriWjp6tmsNR7Tsc23/AeC0wwWpo3F9HK4DaW+R+005O6qB0GJSQO1onuYeGw8CNh6qaYP2iNNm1LdU/G3NvVu0dLrifkT05zRG4XaVWFOGre0Oq5432l1zmd2GshdazntB1j9nWuGdM9xCgNRM5zi55c5xzJcSSeJJzKt6WjgqmX8D2nY5pB+YUWxfQUi5iOsPhO1b2Yl8w2l2rVQ1P6Ls5ARv3O/lQZFm1eGOYbEEHcVhuZbaprXB2xdNT1kNQOwdeG/kviIiyUtEXJrCdi6qqhqHfRMLh5loLj6eS9FibXsodRWwwHK468N64VFU1ntHPd5rV1VTNLlGLN3DaeqyqfCvN+1bBjANgst7XsiNwLlQ5Ip6ttnnI07ht+pWnw3SSqpjq6xLR7kmYtwvmByKsrRjT3CpmCPEINRxy13DvYuhaNdnp1UVpK18Tg+Nxa4bCP+Zjgpfg/aK0H/AMZSU0485BHG2Xr4dV39Kto8Rp3syyMN+N/4XMVPw9PE7PA7N0K2eI9jtHWM73DqhoB2AOEsV9wc06zeusq80h7NK2juXwucwfvGeNnMkez/ADAK3sP7S8NjJMcL4idpbDG29tgOo65Wce1mh8zN/wBP+6judCT2XWWtjK9uj4i76a8x+bqksCrqiIgl+swe4/xNtu23HQhWhhXaDRyxdxV0wYx1r2GvGbZgke03PPK/NbJ0OEYo6zHMZM7YW/spCeAItIehUfxvsmniu6B7ZmjPVNmPt1OqfUclHcZxq05gp7G4dIQyZhifxOh57OYU60QoKWMPdRTa0TyHGMP1msdsuL+JpIsCHbgs7SeipZqdzawRmC7XHXNhdpu3MEG99225HmqBjlfE+7XOY9ptdrrEEZZFp/BZGJY1PUkGeV8mqLDWOQ5DZfjtK8ZXhg0FiNi2S/D7pZcxlu07SRr6HzU3xvtNbGzuMOjbGxo1Q/VDQB/pstYc3DooBUVL5Xlz3Oe9xzJJLiT/AM2LtwuhE0rWOljiB2vkNmj08/TmFdOiuhVNSND47SyEfTGx+5bJo5Z8StLWy1Ru46e9ylyy0mEMysbdx6+Z/A5KC6Ndls01n1N4Y9ur+9d0OTOufBSfGtLcOwOLumhve2uIYzeRxtkZCfZ5uN9wOxc9JdLpWh8TqOuYHZCWIt1iN7XNDg0kbjccFWEujeGlxMsOLhzjrZvjJJO0nWjBPPNWtI2jiP8AdJH015qgq/6hXdoi7dwBFvuo/pl2l1eJEh7u7hvlAw+DhrnbIeeW4BY2BdolfR2EVTJqj92894y24B99XpZSSXRnCcssVYOJgP4gL5//ADOD/wAXE/SnXRDFMNDMm7yVb/Sq3/YVIsC/xDbBWU/N8J/2PP8AvVjYD2iUFZYQ1Eeuf3bz3b+Qa+2t0uqSGiWFf+rrB/7LPycvh0Lw13s19QwfWptb/wCL1Dllwx/dky87J/Tq0bYjyXpK6KkNHpG0lmw45UBo2MkpHvj5arnnV/lsp7hvaHTtbaeqhe74o4J2A82u1reqrZHwt7sgPvxT9FU74nf9Spki0tDplRzO1WVERduJ1SeWta/JbkFeBwOxaHxvjNngg+IsvqIi9WC8tIp1iWj8ctyRqP8AiH+4ef48VFcRwOSHMi7fjGzr8PVU81K+PXaF9CoMap6vs3yu4H8Hf9/BdOH4pJA7Wie5p87bDzGw9VNcH7Q2us2obqH423Leo2t6X6KAIq+WBkveCsJ6WKbvDXjvVxzUkNSy/ge07HCx9CFFsW0FIuYjcfCVEMOxaWB2tE9zT5jyPMHIqbYP2hMfZtQ3Ud8bblh5ja35qudTzQaxm4VFUYZIw5ma+W1Qqrwp0Zs4Fp3FcKagLjYAk7grclpYahl/A9p2OBBB5ELjQYJFD7DRfecyn9QIbYjVR/1lUG/Lz6cd/P2VE8G0Ic6zpfCPh81MaLDmQtsxoH4rJRV8s75DqVFa0BavFdGoKjORgDvjb4XdT59bqG4r2fSx3MJErd2x/psPr0VjItkVXJFoDcKZDVyw906cFSM0DmEtc0tcNoIII6FcFc9fhUU4tKxrx5XGY5EZjoohi3ZztNO/+R/5OH5jqrSKvjfo7Qq4hxKN+j+yeig91vsN04q4G6okD2gWAlaJA3kXeIDgDZaquw2SB2rKxzDxGR5HYeixlYskI1aVNkiinbZ4DgrXwntYpmxAywuE7W7WtZZ7vMgi2oOBGQ3qK6Sad1Fbdpd3cX8NhyI+udr+WzgokuTCfJbJJ5Hi11Dgwulgf8xrdfHW3ktnhmEy1LxHCxz3HyGwDe4nJo4lT+n7G3GHxz6s22wbrRjgb2J55cisbA+0KLDKS1UyBr7Xjhh+nefimGYZf4nEHh5KzcFxeOqgjniN2StDm789oPEG4PEFT4aACMSPB1+i52vxyf5pZCQ0DhY3+uxUnjWgNZTXLoi9g9+PxjqANYdQtXheOT0xvBK+PeAfCebT4T1CuzSvSJ9EGy913kN9WSxs9hJ8LhfIg7PLO2ea1lPFhuMBxDB3jQC427uVt9hJGTtn1gtD6VodaN1jwUuHF5HQ5qmLMzYSNeY/wo7g3a+9thUxB4+OPwu6tOR6EKdYLpnS1VhHM3WPuO8L/R23pdQTGeyCRtzTSB4+CTwu5Bw8J6hqg+JYPNTu1Z4nxny1hkeR2HoV586eHvi49715+gw6u1p3ZXcP/J/C9CYhVujbdkT5t7WFgdbeO8c0HldQrEu2Kkp36lRT10Lt0kLW9R48xxF1A8H05q6awZKXMHuSeNvIXzb0IUxo+06lqWd1XU4DTt8IliPEtIuPQqdT1tO4/wBwdbKqqcDqodWjMPD09Lrke2TCNz/+gubu1DA3ZuMZPGmeT/8AWVgV/ZFhle0voZe6d/pu7yME/Exx1m8gWqvtIOxbEKW7mMbUMHnFm63Fhs77usr2GCgmHeI87fe1lSOdLGbHQq0zp/gLhm6mtuNM7/8AJdjNJsAcL61BY74gD6FgIXm+ancxxa9pa4bWuFiOYOYUk0a0FlqbOfeOI+dvG/7IPl9Y5brqRLhVLG3M52n09Fj+qlH+o8yr0oDgk+UX+ReduqANa2+22yk2E4ZBEP2A1Wn3WudqdGk6o6BQ/RTQJsbAAwRs2295x3uO0lTympmxtDWiwCo3sjDuwNFs/UTSCznEjzK7URFisVpsU0ZjlzA1XbwohiWAyQ3uLt3qyFxfGHCxAIWQctbowdio7EtF2SZx/s3cvCenl09FFq7DZITZ7SNx2tPIq+cW0Ra+7o/Cd3kohiOEuZdsrLg7xcFRZaVkmo0KuaLHKmlsyTtt8do8j6qrEUpxLRIG7oTb6h2dD5dVG6ildG7Ve0tO4/lvVZLA+PvBdtR4jT1gvE7XgdvJd+G4xLTu1onlu8bWnmDkVN8G7QY32bUDu3fGLlh5+bfmOKrxFBlp45e8FunpIpu8NeKu+KZrgHNIc07CDcHqFyVN4ZjU1O68Ty3e3a08wcj+KnGDdoEclmzjunfELlh/NvW44qomoXs1bqOqpJ8Pkj1b2h15KWIuMcgcAWkEHYQbg8iFyUBVyIiIi66inbI0te1rmnaHC4+ai2K9nsT7mBxjd8J8TP1Hz5KVyShouTYLV1OKk5MyG/z/ALKzoKepmd/Z0G87vfVYOr/0modY8P4VbYngT6YnvyyNo98uBb0tmT9W11Ha3SgNu2lBb5GZw/aH7A2MHz5K6YdG31LSDG1zTtDwCD0O1QvSHsqZcmMOhduzdGfzb0vyX0DD6WnjcPnm54292VXW4zUVYyu7LeA3+fH7eCqx1ySSSSTckm5J3lXD2DaZ6j3UEp8MhMkJPk8C8jOoGsOLXfEq0xfRioprmRh1fjb4meo2dbLX0lW6KRskbi17HB7XDaHNILSORAXWyQRTwljLW3eaqA6xuvYtfRMmjfHILse0tcOBCpFjpcHxDzOobHy72J/6j0c3grZ0K0nbiNHHUNsC4asjR7kjcnt5XzHBwWp7S9F/8zT96wXlgBIttcza9vEj2hyI81w1XC7bsc1dDhNW2N5il7j9D+D7/CxdPMbqoKdmIYfIJImtBlhc3WjdG7MSDY5paTZ1iMsz7JWlwPtzo6lvd10Xck5Ekd7CeeWsOrSOKdl2kYOtRTWLJNYxh2YuQe8jN/Jwubfa3qsO0rQo4bVlrQe4ku+F31b5sJ+JpNuRafNW+GfIrY8jxZ24/j3uUGvpX0U5Zy8tx971c1T2fUFazvaOVrb+9E4SRX4tvlyBCh2M9m9ZT3IYJmD3osz1b7XoCqpwzF5qZ/eQSyRP+Jji08jbaOByVk6OdvtRFZtXG2dvxt/Zy8zYajvRvNeVXw9vj16H0Uqlx2ph0JzDgdeu1aeKZ8T7tLmPadoJa4HmMwphgHaVWNcGOAqRucLPt9pv4uBUkq9IsPxKnEvcOe52TddhjeOOuNoz90kLho5oZcZN1GeZ8zzPmqJtFLE+2aw68lY1WOU1RFZ0OZ/QfXb9NFzxdwxIsBpoiW2Os5rXvBGdg4jIA7tvyUlwbRhsXif4nfgtnQ4eyJtmC3FZSsS42suXDbm5QBERYrNERERERERF1VFK2QWcAQu1ERRHFdDtrofuqJ4jhYPgmZ6jZyPl0VtLErsLjmFngc/Ne3voVrylpzMNiqGxLRNzbuhOsPhPtDkdh/Hmo++MtNiCCPI5EK68V0SfHcx+Ju7zUVxLCGS5SNzHnscOv5HJQ5aJrtWaLpKH4jkisypGYcd/8/dV6i3GJaMyR5t8beHtDmP0WnVY+NzDZwXZU9VDUtzxOuPe0bln4Xjs1MbxPIHm05tPMH8dqnGDafxSWbMO6d8W1h67W9cuKrhZmHYVJMfAMvNxyaOvnyCiyUjZza2vhtWmrhpy0vl7Nt+z/KuRsgIuCCDmCMwRvCwqrFA3JviPy/uo5g+GdwwsD3u1toudXo3YFJ8I0YfLYu8LfmpFLgTGOzTG/h6rgaqvu4sg1HG34WsZFJM7K7j8h+ilWD6JBtnS5nd5LeUGFshFmjr5rLXQABoytFgq0Mubu1K4sjDRYCwXCema8WcAQu1EWyyjOJaGtdcxnVO7yVb6S9l0brkxmJ3xxjwniW7D0sruXGSMOFiAQt0cz4zdhstZjG5Up2YR1GF1Ziks+lqLNL2nKOQfRvc05tBzaTszaSfCrsBWixHRKOS5b4T8lpxFV0fskuZuPib6eXSy9mlMzs527/FeAlu1QnT7R11DViWK7Y5Hd5GR7jwbuaN1jYjgeCldfRx4/hRb4W1DMwfgnaPkx4Po7e1ZOL4nDX07oJx3Tzmx+1rXj2TfaB5HgTmoZoPVz0dQ86ngILJGk2BLb6pac7kO89lid6rY89NUAs2HoV0r54q+gvI4B8fHePfUeKqIYVL3xh7t3etcWFlvEHNNnA7rEG6sLRPs1sWumAkk8oxmxv2viPy5qw6PAHVU75+7Yx0pBe8NsXaoAHE5AKa4bhDIRZoz3+a6OoxN8jcrezxXLBpOxajBNE2ss6TM+Q8gpI1oGQX1FUE3W8NA2IiIvFkiIiIiIiIiIiIiIiIiIiIi1mJ4BHMMxZ28LZoi8IB2qvcT0ckhztrN3hRbE8AjmuSNV/xD/cPP8eKupzb7Vo8V0VjlzZ4XfJCGuFnC6RPlgdnhcQVUNBokGm8rg4A5NFwDxd59B6qVYdhTpLNjbYDIWFgFIKDQx2t+1OQ3ealVLRMjFmAALxjGRizAttRVVFY7NM6/vgtRhGizIrOf4nfILegWX1F6tQaBsRERF6iIiIiIiIi+Ft9q+oiLU4ho3FLnbVO8LX0GhrWuu86wGwKTIvblYZBtXGOINFgLBckReLNERERERERERERERERERERERERERERERERERERERERERERERERERERERERERERERERERERERERERERERERERERf/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AutoShape 2" descr="data:image/jpeg;base64,/9j/4AAQSkZJRgABAQAAAQABAAD/2wCEAAkGBxQSEhUUEhQVFBUXGBcVFRQUFRUUFxQVFxgYFxcVFRUYHSggGBwlHBcVITEhJSkrLi4uFx8zODMsNygtLiwBCgoKDg0OGhAQGy0kHB8tLCwsLCwtNywsLCwsLCwsLCwsLCwsLCwsLSwsLCwsLDQsLCwsLCwsLCwsLCwsLCwsK//AABEIAKsA/QMBIgACEQEDEQH/xAAcAAABBQEBAQAAAAAAAAAAAAAGAgMEBQcBAAj/xABMEAABAwICBAkGCwUIAQUAAAABAAIDBBEhMQUGEkEHEyJRUmFxktEyVIGRk6EWJDNCU2KxwcPS8BQjcoOzFTREc3SCsuHCJUNjovH/xAAaAQACAwEBAAAAAAAAAAAAAAAAAQIDBAUG/8QAJBEAAgEDBAMAAwEAAAAAAAAAAAECAxFRBBIUIRMxQSIycQX/2gAMAwEAAhEDEQA/AF1Ot2keOla2V4a2aRreRGOQ2RwAF244DNcfrlXg8qZ7L5XYz3HZxWgupWsc7ZaAS5xJsLkkkm5VdpCgZIC17QQc93p7V5+esm5G60X8A4a81rcTMXDmLWD3hqMdB6RrKqJsnGmJjgCCWtc53WBawHb7ln7tX5DVOpgQRbaDz9GcjbnzHoWnU0myABkLADqG5RqV5r67/wBDaviO1rqpo2mTufbNpa0H0Gyoq7WWoZDI/ji2zHEGzcCAbbuxEjahY5rFp81Ej4ohsxB5BO9+y73C49KVKVWcupOy99hGKwWVPr1XloJqHX/hj/KnfhvX2/vDu7H+VDrG2HoSiMAt3lnf2W+OOAibrtX+cO7sf5U+3XGu84d3WflQxGFNYEeSeQ8ccF8NcK36d3dZ+VKfrfW/Tu7rPyqja1KnajfLIbI4Lput9Zb5d3dZ4KPU651wAtUHus/KqxrVTadrXNeGNA8gOJO70IU5v0w2QwEzdd64n+8O7rPypw6512Pxh2H1WdX1UHNq3Di8BtPvfPADG/qS26S/d7ZbdzyQxgxvj/0jdUyPbDAVO12rgP7w7f8ANZ+VRzr3pDH4w7ux/lQxJVSCMOLBe5vmABzqNJVPsLtbdxwGNrWTUqmRbYYDBuvWkPOXd2P8q5Lr3pAf4l3dj/Kh6kB2eVa++2Wa5OMFHzTv7H444CKPXnSLiA2ocScAAyO5JytyUZQacqoIb1FQXykbRuGARjmwGKHNV9Gtgj/aJLB5HI2smM6R6z9iFNZdNmqeWRk8XfF3T/6UJTqz6TsshtgvhcV3CPXSSHiZ3NjGAOywl3Xi1Ot150hb+8uy6Mf5UKxxgCylxjAKbrSXSYlSjgvjr1pDzl3cj/KlR69V++od3Y/yodkGKchbiUeaeR+OOAmbrpXecO7sf5U58M67H4w7us/Kh1gUuKle8nZaTfmCXlnkfjhhE/4cV/nDr/ws/KrSLWavNrznaz2f3e1b+G10NOonxOBex2Dgcjz8yuqjRMbYA4Avlc8HjPmvJxcT0WgHPqsmqk8shKMF8Q8/W+t3VDu6z8qJdTdO1E3G8bKXW2LXDcL7d8h1BZ5LIC55GLdrA7jgAT2E3RjweG4mw3R/+aspzluSbIzjHb6LzSWmoo3uaXi4JuG8ojHeBko8OlopANlwudzuSfehfTVOWTSAi13vI3YFxP3qrfUtta640u27E1BWC2KRormD53F4nrLjsj3FEZpBe4PaN3aFltVpniY3FrtpzrbJJ2rEZbXYrXRGv0ownFhhymWN+e9xcH1q50ZSimiuzuaHR0G0SCbWGY3HcMc1i+ssDY66ZrPJ2r+knq7EeaV4SYY4i2na4uN8cSbnr5+srM2uc95kfi5xuVopQ2oKad7sl2w9a6Ml4HBKt9ysLzkW9T4hgocQxKmxBSQDjQlSDFdiCW8Y+j71KxEb2c+xDOlad76h9mE8lrQTcNGF7335lFTxgotXmlewwbqaeTa5ILtlhbtWzLsDbrXqmnDRFyXucG7IDMLdp3Zq9hy9aSBh+uZLePaUs8LhAGYuJIvvsCQSma+Ml4s24A9FyrmyjyDApKTCxyFtmjd1DcrDRNKxx4yY2ijxdf5x3MCgOTErXOs0nk3vbdfs50llg2SdYdOyVji0cmEZN6Vt7urqUKOENATvF2CU/Ifrehyv0CX36JaMCnWFca1daFEZ6UJyLAlNvyTrBigAi1X0Lx79p19huFukeZaho/Q1mgDkjmbh/wDqHdRI28Wy3Nc9q0SMYBdHTU0o3+mCvNuVgY0voPbZsuLiM8yCOsOGIWea26HET+M2iWPz2ib7TRaxAwJw+xbRMMCs61+Y39mlB6bbHmJvf7L+hGpgtl17I0ZPdYzVjS7w5ka8HTLGfsi/EQW27SQf119aNODp2M/8r8RcylfyI0z/AFE8IkmxMDncvw572z6sigx13m5N+sq/17BFY8E3w2mjmaSRb1gqkj5lVaxJehp8VsVWV8JYQWudsu3X8kjcrmXJQNKAcUSc9toHbiT7lZSk72AqJr9J3rTbZHdJ3rT0oTAGK1JllkPcY7pu9ZT4c7pu9ZTJT4CjcLHIi6/lO7xU2G/Tf3iobM/Up9G25AORcB6C4AoTExbA7Hlv7xTjw4ny394rVhqPSD5ju+5KGplH9Ee+7xWrwTM/niZM4Gx5b+8VEqg7pP7xWzDU+j+i/wDs7xXTqdRHOBp7S7xS408hyIYMTiB2Tyn94pJLreU7I/OK28an0Q/w7Pf4pQ1SovN4/UlxZ5HyY4MKu7pO7xUeRzuk7PnK34aq0Xm0XdC6NWKPzaH2bVJaZ5FyY4Pn9zj0nd4rm0eme8V9BjV2k82h9m3wSxoSlH+Hh9m3wT4zyHJjg+dton5zvWV51+k71lEvCfE2PSJYxrWN4qI7LQGgeVfAdiGiqZxcXYvhJSVxQcek71lduek7vFebkF4KFydhcMpY4OuTskOAJNjY3sfUtMZBSVcZlcCGvxLmG0kD97Dzi6zIZFTND6QdC4ltiHCz2Oxa9vRcPvzUX2hWD7V/S4onMic7biudmbmG7aG7mWqUOlmuaMRlzrDKKJkxAhJO8073Dbb/AJbj8q31OHWreOeala58XKA8qCW7S36zfCyup19iszPUo73dGt1mkxazcTuAQfXMFXKIc2MO3KRiC7c3rsg2n1nqamVkV2xsIJeIxyi0DpduyPStOo6NkUYEY5JAIPPcZlU6zVXW1fSEaWz2DWk9V6eQbMY4sg+U0D1WVpqpqs2AyFsrzthgsQ3DZ28rDfte5Pwi2+/33V3ojJ3o+9YdNN+RE6j6Mm1xpXz1kkzBdoPEjG19lx2nZY2Jt6CqeamezAj/ALR/WRAukbuLn/8AIobbIS0Xx3Zcyh5nJ/wtUeihcywJdZoAxc7AAKkrq0TOAZcRsvs3+c45vI3X3I8iYHEsIGy4EEdqzumZYvb0XEeokLTp2mm/qHbsW9t0wGYqWznUcnFXomcJT7UwpFsAgBUQ+1T6Pymfxs/5BQo8gptL5TLdNn/IJoTPoBqQ9tk4xKXWOURkpLkjTaAImlNIMp4ZJpDZrGlx5zzAdZNh6UP6r65GqmdDJAYH7HGsu4u2o+c3AscR1J7XvWD9jpw5rWue92wzbF2tNrlxG+1sBzqt4PXRTOmn2pZZjstkmlaGCxFwyJoyaLKpye9JG2nRitPKpKP8Ya3Xl5Ic9WmI85y4wbyusZv3pZCAMQ4Wx/6kDzwR+4vQxsHdib2AGZJwsi3hfb8fjPPCPc4q84LdVdoismHJBPENIzORlI5hjb1rJUg5TsbaU1GndlbUcG1Q2kZK07U1tp8FsgcQGu3uAzCCSCCQQQQbEHAgjMEbivpyRCmt2pcNaC4fupwMJQL3tukHzh71KenTXRCGpd/yMPYc0uAYqXpnQs1JKY527PRcMWvHO12/szUKCTlW7VklFro2Jpq6H3jLqx6wRvCIYdZ6hrNlxZKLFoMzNtzRzBwIJ9N1QHFPOyVdxtXLjVOpEVXEX5WI/wB1w4evZI9IW4x0gLdqJw2XcoA4txx5JGQ6l88TZhEmiNb6qnaQ0hw6zvO8i1j24KudPd2U1IN+jUK2DiyNstGBdcXAAHWVI1e0tBIH8XLG+2zfYcHWve17ZZFZHpnWOpqwGyu2WbwDn9iIODWnA4+w3RfiKVHTJSuVST29llpSfYdIb3cXPDRzm59yG3YWHNmhHT2lpzWTv4w3bNMxuVg0SOAFuwBJbrZUDIRX6RYSR77Knhyi+mi9O6CytqxTRGV2diI2nN7+rqG8oDpbhuOZxJ5yl1E75nbcry92VzuHMBkAvAYK+FNQjYaT9s5xiZc/FKem2AEjHHcOfs51akSHk8XKz0bqzVz2MdPJa/lPbxbfW+yKtH8F8zrGaZkY3hgMjvWbAe9NUpy+EJVIx9sB2OyUrQoeXtBxPGNIAxNtobgtV0bweUkVtoPmI3yOw7rbBElJQxQi0UbGD6rQFfHTP6US1EfhMa8BKjkDhgVGL9yg6NkLZZGHnuOw4rYYy5DkmSPeF5LaUAQptkAufsgNuSXWs0bySclQVGutCw249rjcC0YLsyBe4wt1qs4WK4tbDEDYP2nuFsDsW2QTlmb26lldeAGg77jPffArNUrbZbUjsaL/ADVXoupOVkfQfG3ts43xHZzp2OK3ihjgye80gElzYkNJzLPmg9gRgQtEXdXOVUhsm44GgFxyUQuFMgZvrXq7+2aVgDsImxXlPONq4YO37LrSoYg0AAAAABoGAAGAACoJB8cb/APvRGAi30d+rCZMkzdP2zTBQIi6V0XFUxmKZge07jmDztO49ayLWnUaSivJFeWC/lAXfGPrgZj6w9POtoC9e6rnTU1ZllOrKD6PnON11Iv932LSNbOD9shMtJZj83RZMf8Aw9B3uKzmWJzHOY9rmPbg5rhYgrnVKTgzoU6sZroTMMlJpzgVHkyCfhyNlWibJRKM+Dn/AN/si/EQTfAI04ODjP8Ay/tkV9N/kVVP1Mw04fjNT/qJ/wCq9Vrjb3Zqw0+fjFVz8fOB28ZJZbnqzoCjEMU0MEY22NeHFu07ED5zrq+NPdJkZ1FCKMT0RoSpn+Rglf1hhDe+6wRdo7gzqngca+OL1yH1Cw9611curFp4/TO9TL4BGjuC+lZjK+WY8xIY3utx9ZRTo7QVPT/Iwxs6w0X9ean3SSrVFL0VOcn7Yu6TtILfpWrGk4oZdlkDzJxbWgXe1o8pxuTmepGSIyuSq0nTtf6rnbpDnJRTYFz1KRUdYFX1PInY/pDZPoxH2lWgaqnWWQRwPlN7RDjDYXNm4mw7LoAvgV5AEPCjR7Ixk9ETlx3CtR80x/llLciW1hdrDoZlZCYpLjEFrhmxwyI8N6BKTguJlBnm22NNwGt2b9uJUl/CvS7mTH/aPFMv4WYN0M59DfFQag3d+y6FatCLhFuzNCoaRsLGsZg1osFIWXScLsW6mnPpjH/kmjwwM3UsvpezxUt8clWyWDVCkPWbaM4UmTP2DCYibBpe8WJO64y9KKmaUnOUI7x8E00/RFpr2LmPxtn8P3lEQch2mhkkmbI9uzYWwJN0QJiFtKjyZp9qamGKAGZpQ1pc4hrQLkk2AA3koCquEZrKrZa1s1ObAOiJMm1vOyRjj8337kQ616PqZWxmlka0scS6N/kStItsu5x1darNStWZaZ8sk/FASEFsMYu1jgb3aTlzKqTk3ZG6hGjGm5z7fxBjHJcA4i4BsRYi/ONyqNY9W4a1lpBsvHkytsHN6usdRVsugqxpNWZiTs7oxDWPQM1G7ZlF2k2ZK0HYd1fVPUfeoMO/rC3mpp2SsLJGh7XYOa4XBWb6yaivgJkpbyR4kxZvYPq9MdWfasVXT27ibKeov1IFicAjLg1NzUfyvxEENfcIz4NDjUdkX4qpp/si6p+pm+nR8Zqf9RP/AFHrZeCnSHGaPY3fE50R7Abt9xCxrTp+NVH+on/qvR7wK11pKmE5OayVo+s0lrvcWLVTdptFNZXp3NaLQU26NOBdstRiI69dSHNB6ky+KyABzTeiJJayjnZbZhMnGEm3JcBgBvKv1UazaeZRx7bml7nEhjAQLkC5JJyA3lZ63hGqRO1z2MEVrcSy+I3uDzm71KqU4Qff03U9NX1EE4rqPRqrsTYelPsbZRdC1LJomysNw8Xv93oU9wVpias7Daj1sAexzDk5pafSCFJISXIEfOsdMIy+MjGNxZ3Tb7kqeAADD9FXOv1JxOkZMOTKGyj08lwHpb71SzPvftXLrJqbOnSacUcDBbJIcz70oHBJkOCquW2GpWYYdX2pkgXKecbm3YmCpxEedGDgUVapa7zUZDJbzQXtYnlxj6p3jqPoQuF4HD0qcKji+iM4KS7PorQumoamMSQvD2neMwd4cNxVmvmnROlpqSTjIH7LsNoZteMMHt3rYtTte4ayzH2intjGTg62+M/O7M1vhVUjBUouIatQBrhr06OV0NO0XZyZJHtJs/PZY0kXwsdo4YjNHjXLHdf9FSw1UsnFySRyu22vY0vsbAFjrZWth1JVnJR/E0/51OjOrat6J+iOEeRjtmqYHtOT4wGvHUW3sfRbsWkQzBzQ4ZEXF8Fg2idFTVUg2Y3AXAxBwANyT1reKSi2WNBJuABn4JUXJr8if+lToQmvF99oc2l7aXjAP1deMI5lcc0SXpTZVzZHMq3WHTUdHA+aTJuAG97j5LBzkoAB+FT9midGWDZqJDdwbYAsGbpG897AEJfBe65qP5X4qz2erkqZn1Exu95v1NG5reoDBHvBS7Gp/lfirDJp1ejdGLVPsz7T395qf9RP/Verfg6ruJ0jATk8mI/7xYe8NVPrAfjNR/n1H9V6hRTljg9vlMLXt/iaQ4e8BP1O5Za8bH1LGlkqNQ1IkY2RuT2teOxwun7rac08EoFJK8gDOeFqlftQShrjE1j2vd81ji5hbftscVm1WwvcxjBtPLhYDEi29fRk0bXNLXAOaRYg4gjmKqKLV2lhftxxNa7nAVE6G6e46un/ANN0qHit/Gd1SoDBSxsIsbXIO5XKr6/TEMIvLLHGBve9rftKEtKcKNFHfYc6Y80TcD/vOCu6RzHeTvkOyU29wssb0jwqVMlxTwsiG50l5Hd0WA9ZQ1W6brKk/vqiS3RadgeptlXKtCP0nGjJhtwucUTA9sjDI0uYWh7S7Ydj5IxzAQM0Xv8ArrUWKia3G2O89fWpEbsT6lhrTU3dG6jBwjZimHBIlXo0iTJUr2WiXHEJp5S3OxH63JD1YhHWuSScFxdOSdgEu8Fx43jAixBGBBG8HcV12a8/emJh/qbwjvj2Yqw7TMmz/Ob/AJgGY61rNLVMlYHNLXtcLgizgRzgr5nZ5KutXNZp6F14jtRk3dC7yTfMt6J7Fpp1/kjLU0/2J9CRwtaeS0C/ME4h3VfWyCtZeN1njyonYPb6N46wiAOWpGRpr2cdmuFeckuQIbmeACSbAYknIDnKwrXbWM6Qqdlh/cREiP67sjIe3IdXaibhV1szooHco/LuafJb9HcZE4X6u1Z7Ss2Qs1erZWRpoUru7H5G2w7D60b8EZxqv5X4qCkb8FXlVVuaH8VZKL/I11f1AHT5+M1H+on/AKz1XtOKnaf/AL1U/wCfP/Weq9wV0v2Yo+kb7wZaQ43R8PPHtRG/1Dh7iEWbQWDak67fsEMzOKMu25r2gODQ1wGy65O42bkuaS4Sq+byOLgbzMaXO77j9y0xqK3ZjnSludjdZ6prRdxDRzkgD1lC+lOEShhuDO17h82L94ezk4BYRX1c0+M8r5Op7iR3cvcmI4QEnWXwcdO/pp+lOF5xuKanvzOmdYduy3P1hCekddNIT4On2AfmxARj7z71Tx2AC7v6lRKvJ+i+OnivY0abadd5L3dJxLj6ypAiAXIjmUsqiUpN9stUEvQ41JiZiT1rwS4DgoExTjgm2523nFdDiXWXmnG+/JIY4DY+lcl8Elx+1cc+6LANvHKCZOadfmmVZETFBdK4CuuQAgnFefv7UneF1+9SEdiOCcTLMk7dRaGjsEzo3iSNxY9pu1zcCP8ArqWo6m8JAk2Yqy0b8hLkx+4bXQPuWVkr1gc+ZWwquJVUpKZ9ONkBFwhTX/WkUNPdtjM/kxN697yOYeCzrVHXWajsyS8sHRJ5cf8AA7m+qVQ6d0o+tqXzyYDJjdzGDIdu89a0utHbdGRUJbrMi00RcXPcSXOO04nMkm5J9Kca6+X6snGOtl1JMQzA6yufKW67Z0IxsrDh+5G3BOyz6rsg+2ZA0Tz+utHfBYeVU9kP4qlR6kQqfqwE05M0VVTdhJ4+bG//AM0igCoZ0D61d6YgaaioJGc839WRQHUreZTnOO5iSdiNDMzH92cudPcezZ+TOfSUiKmZ0RknRSsIPJ5vBVucSVirdOz6M+tcE7Poz61PfSt5h+gkNpGcye+IrMZbOyw/dn1p18zMf3Z7ykCmZYckJ59MzZvsjJRckOxAjnZ9Ge8lGoZ9Ge8p7aRmyOSP0Ek0zOiEt6HYitqGfRnvJdNOz6N3eUxtKzohLp6ZnRCi5IdiGyZgdfind5MmZl/kz3lbMpWY8kbk3JSs2vJHOjcgsV/Hsv8AJnd85edMz6M95WQpWdEbkl1Mzoj9BG5BYq3zs+jPeTQmZ9Ge8rR1MzmCaFMzmCkpoVivbOz6M+tKdOz6M95ThTM6I3rj6dnRCN8Qsyt49l/kz61107Mf3Z7yl/s7NryQlvpWY8lS3xFZkCOZlvkz3k9x7Poz3k/FTsxwCfbTM6ISc4jSK9s7Poz610TMv8mfWpraZnRCUKZnMEb0FmRmzst8me8lCVn0Z7ymtpmdEJwUrOYZKG5DsV5nZj+7PeXaadl/kz3lOdSsx5I3JUNIyx5IRuQWIEMrBf8AdO73WjjgukaXVNmFuEOZvfGVDLaZlzyQjDg0gAdU2AHyX2yqylJbyFRfiwE0yfjFR/nz/wBV6ibWK3ebV6lc5zjTwkklxJjbckkkk4ZkpHwcpPNofZs8Fplpbv2Z+SsGIRfclB9r9i20au0vm0Ps2eC98HaTzaH2bPBR4byPkrBiDBgVyy3EavUvm8Ps2+C98HqXzeH2bPBHDeQ5KwYiMguukvsj1rbPg9S+bw+zZ4L3wdpPNofZs8EcN5DkrBjRdgOwpBK2n4P0vm8Ps2+C98H6XzeH2bfBLhvI+SsGNhyXEVsX9gUvm8Ps2+C6NA03m8Xs2+CT0byHKWDII3ZpuR2P651sY0FTfQRezb4Lh0BSnOnh9m3wSWjeR8qODIA7P0Jpz/16Fsv9g03m8Xs2+C5/YFL5vD7Nvgnw3kOSsGLOckNK2z4P0vm8Ps2+C58HqXzeH2bfBNaN5FylgxUFJkcttOr9L5vD7NvguHV6l83h9m3wRw3kOUsGHMOKVI7Fy274OUnm0Ps2+C8dXaTzaH2bPBPhvIuSsGHsOCfDltI1dpPNofZs8F0avUvm8Ps2+CHo3kfJWDFdpcvits+D9L5vD7NvgvDV6l83h9m3wS4byHKWDGGvTrHLYvg/S+bw+zb4L39g03m8Xs2+CT0byPkrBjz3Z+hKhetfOgKU508Ps2+C6NA03m8Xs2+CXDeQ5SwY+XYoy4NvKqP5X4iLv7CpvoIvZt8FZaH0ZDHt7ETG32b7LQL2va9u0+tShpXGV7kJ6lNWsf/Z"/>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221787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randombar(horizont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clrChange>
              <a:clrFrom>
                <a:srgbClr val="33FF33"/>
              </a:clrFrom>
              <a:clrTo>
                <a:srgbClr val="33FF33">
                  <a:alpha val="0"/>
                </a:srgbClr>
              </a:clrTo>
            </a:clrChange>
            <a:extLst>
              <a:ext uri="{28A0092B-C50C-407E-A947-70E740481C1C}">
                <a14:useLocalDpi xmlns:a14="http://schemas.microsoft.com/office/drawing/2010/main" val="0"/>
              </a:ext>
            </a:extLst>
          </a:blip>
          <a:stretch>
            <a:fillRect/>
          </a:stretch>
        </p:blipFill>
        <p:spPr>
          <a:xfrm>
            <a:off x="0" y="-120952"/>
            <a:ext cx="9144000" cy="6862774"/>
          </a:xfrm>
          <a:prstGeom prst="rect">
            <a:avLst/>
          </a:prstGeom>
        </p:spPr>
      </p:pic>
      <p:pic>
        <p:nvPicPr>
          <p:cNvPr id="1026" name="Picture 2" descr="senior pass ceme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949280"/>
            <a:ext cx="891099" cy="7920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3995936" y="2060848"/>
            <a:ext cx="4896544" cy="3600986"/>
          </a:xfrm>
          <a:prstGeom prst="rect">
            <a:avLst/>
          </a:prstGeom>
          <a:noFill/>
        </p:spPr>
        <p:txBody>
          <a:bodyPr wrap="square" rtlCol="0">
            <a:spAutoFit/>
          </a:bodyPr>
          <a:lstStyle/>
          <a:p>
            <a:pPr algn="ctr"/>
            <a:r>
              <a:rPr lang="en-GB" sz="2800" b="1" dirty="0" smtClean="0">
                <a:solidFill>
                  <a:schemeClr val="bg1"/>
                </a:solidFill>
                <a:effectLst>
                  <a:outerShdw blurRad="38100" dist="38100" dir="2700000" algn="tl">
                    <a:srgbClr val="000000">
                      <a:alpha val="43137"/>
                    </a:srgbClr>
                  </a:outerShdw>
                </a:effectLst>
                <a:latin typeface="Sansation" panose="02000503000000020004" pitchFamily="2" charset="0"/>
              </a:rPr>
              <a:t>When  AL PACINO created </a:t>
            </a:r>
            <a:r>
              <a:rPr lang="en-GB" sz="3600" b="1" dirty="0" smtClean="0">
                <a:solidFill>
                  <a:schemeClr val="bg1"/>
                </a:solidFill>
                <a:effectLst>
                  <a:outerShdw blurRad="38100" dist="38100" dir="2700000" algn="tl">
                    <a:srgbClr val="000000">
                      <a:alpha val="43137"/>
                    </a:srgbClr>
                  </a:outerShdw>
                </a:effectLst>
                <a:latin typeface="Sansation" panose="02000503000000020004" pitchFamily="2" charset="0"/>
              </a:rPr>
              <a:t>S1MØNE </a:t>
            </a:r>
          </a:p>
          <a:p>
            <a:pPr algn="ctr"/>
            <a:r>
              <a:rPr lang="en-GB" sz="2800" b="1" dirty="0" smtClean="0">
                <a:solidFill>
                  <a:schemeClr val="bg1"/>
                </a:solidFill>
                <a:effectLst>
                  <a:outerShdw blurRad="38100" dist="38100" dir="2700000" algn="tl">
                    <a:srgbClr val="000000">
                      <a:alpha val="43137"/>
                    </a:srgbClr>
                  </a:outerShdw>
                </a:effectLst>
                <a:latin typeface="Sansation" panose="02000503000000020004" pitchFamily="2" charset="0"/>
              </a:rPr>
              <a:t>he didn’t know that at  </a:t>
            </a:r>
          </a:p>
          <a:p>
            <a:pPr algn="ctr"/>
            <a:r>
              <a:rPr lang="en-GB" sz="8000" b="1" dirty="0" smtClean="0">
                <a:solidFill>
                  <a:srgbClr val="FF0000"/>
                </a:solidFill>
                <a:effectLst>
                  <a:outerShdw blurRad="38100" dist="38100" dir="2700000" algn="tl">
                    <a:srgbClr val="000000">
                      <a:alpha val="43137"/>
                    </a:srgbClr>
                  </a:outerShdw>
                </a:effectLst>
                <a:latin typeface="Sansation" panose="02000503000000020004" pitchFamily="2" charset="0"/>
              </a:rPr>
              <a:t>55</a:t>
            </a:r>
          </a:p>
          <a:p>
            <a:pPr algn="ctr"/>
            <a:r>
              <a:rPr lang="en-GB" sz="2800" b="1" dirty="0" smtClean="0">
                <a:solidFill>
                  <a:schemeClr val="bg1"/>
                </a:solidFill>
                <a:effectLst>
                  <a:outerShdw blurRad="38100" dist="38100" dir="2700000" algn="tl">
                    <a:srgbClr val="000000">
                      <a:alpha val="43137"/>
                    </a:srgbClr>
                  </a:outerShdw>
                </a:effectLst>
                <a:latin typeface="Sansation" panose="02000503000000020004" pitchFamily="2" charset="0"/>
              </a:rPr>
              <a:t>also her would have to look for a job </a:t>
            </a:r>
            <a:endParaRPr lang="en-GB" sz="2800" b="1" dirty="0">
              <a:solidFill>
                <a:schemeClr val="bg1"/>
              </a:solidFill>
              <a:effectLst>
                <a:outerShdw blurRad="38100" dist="38100" dir="2700000" algn="tl">
                  <a:srgbClr val="000000">
                    <a:alpha val="43137"/>
                  </a:srgbClr>
                </a:outerShdw>
              </a:effectLst>
              <a:latin typeface="Sansation" panose="02000503000000020004" pitchFamily="2" charset="0"/>
            </a:endParaRPr>
          </a:p>
        </p:txBody>
      </p:sp>
    </p:spTree>
    <p:extLst>
      <p:ext uri="{BB962C8B-B14F-4D97-AF65-F5344CB8AC3E}">
        <p14:creationId xmlns:p14="http://schemas.microsoft.com/office/powerpoint/2010/main" val="32904683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3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3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3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3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dvAuto="100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nior pass cemea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949280"/>
            <a:ext cx="891099" cy="7920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AutoShape 2" descr="data:image/jpeg;base64,/9j/4AAQSkZJRgABAQAAAQABAAD/2wCEAAkGBxMSEhUUERIVFhUXFBgYGBUYFhcWFxYVFhcYGRwVFhcYHSggGh0nHRQYIjEiJSorLi8uFx8zODMsNyguLisBCgoKDg0OGhAQGywlHyQsLCwwNCwtLDQsNCwsLSw1LCwsLC8wLCwsLCwsLCwsLCwsLCwsLCwsLCwvLC8sLDQsLP/AABEIALQBGAMBIgACEQEDEQH/xAAcAAEAAQUBAQAAAAAAAAAAAAAABQECAwQGBwj/xABKEAACAQIEAwYCBQkEBwkBAAABAhEAAwQSITEFQVEGEyJhcZEygQcjUrHBFBYXQpOh0dLwM1RikhVVcnOUovElNUNFU2ODsuEk/8QAGgEBAQEBAQEBAAAAAAAAAAAAAAECAwQFBv/EAC8RAAICAQMCAwYGAwAAAAAAAAABAhEDBBIhMVEFE0EiYXGB4fAUkaGxwfEjMtH/2gAMAwEAAhEDEQA/APcCaT5fdVG5ev4Goi/hsWLrtbuJkZkhWJ8KqozCMp1JnaPnyAl83l91M3l91ReDw2JhlvXFIKAKVlWzgCWJAG7TtyjznAuDxi/BdQg5ZzlmIIW2DlJHMi57jaTAE3m8vupm8vuqMwtrFZvrHtlMrCFBnMWMGYGwyj3rVt4HGIBlvI5yjMXLEZvHMDKdPEusycvsBO5vL7qrPkf3VE27WMzCXtlc6ac8gHjE5BrOo05cpqXoCk+R/dSfI/uqtKApPkf3UnyP7qrSgLZ8vupm8vuo40MVFWcPihlBe3AKz8TEqCZ1bmdPLpFASuby+6rqiruFxBuEi4oQupCyQVVQQRt4s0g+RHOpWgFKUoBSlKAUpSgFKUoBSlKAUpSgFKUoBSsWJvhFLNsB7+Q8ztWHh+L7wGQAymCBqNuXluPlXJ5oLIsbfL5/I0oPbu9DbpSldTIpSlAWty9fwNULeYqr8vX8DXlnGv7e9/vrn/3NefUZ/KSdWdMcN7PUs3mKZvMV4039df3VscKM37P++t8v8Y0rzLX262/r9Dq9PXqbPaTt7xNOJ3sFgrOGuZCuQOrZyDZS6xLG8i6Zj02qLsfSLxtiAMJYEiczYe+qZSCQ2c3og5TB2PKtvtp2J4ieI3cZg2Qd7cRVIcKyA2bdos2YRBKkaSfKrfzN42RlOLtBSoB0t6KrQBonJddOQjyr6J5jXX6ReNm+LAwuH7wuUA/J78EgqC099GQZ1ObaGB51TDfSNxt4jCWFBAOd8NiEQBvhJZrsAGIE7mr37DcZ723d7+13ioLYbRoUsbpLBlK6PrMbhY2EWXuwHGLlsq2JtFcoGTMozDecwXUyASxMmedWgX2fpC42+fLhsLNtriOvdXcytaQOy5e/kmGERMk1is/STxtnW2uEsZ2XMqnD3lLKWVMy5rwkZmUadazYb6P+MJ3j28XaVmuszZYBdnhXuCEgEgeW3I1aPo/4wXW5+U2g9tQinwyEV0cKAEiAVUgH7AG1AdR9FfbTFcSbFLiVsqbIs5e7R0/tDdDBg7tt3Q6c69Ag9a4T6MOxN7hpxJvXLT98LMC2CAvd97MggAf2oiOld5UBSD1pB61WlAUg1WsFoPmbMRl/VHMdZ0rPQClKUApSlAKUrWsY1Xd0G6RPn6eh0rLnFNJvr0Kot20bNWu4G5A9epqj3lG5Fcz2n4kphdcoOp2lj08lEn/pXl1etx4IN2m+18nXBgllmoo6mlRnCuJh7a52AcaHzj9b571fiMeV2gjYEGdeh6HypLX4Y4vNu17uX80R4ZqW0y8TxfdWy3PZR1Y7D8fQGtPgGNLhkdszLrJ3ZTz+Rke1QnFeKi6ARqROXeATpJqM4fjzZYGTpMHqDup+etfGl4u5alTjexKq9Xfr+32z6WPQN4Wmva+/v+j0QmrTdHUVzuC4y+I8CWwwYakzAXqSIjyqvE7Fy2ImQdEdtdfsv5+fP1r26jxLIsXm4YWvW74+nfseL8K1LZN0zNx7EyVAYZV8R11LDb5Df1iongnGArliDE5WA1OXdWj+tzUfevswIYwRoREfiajb10oSwMaR618B6rLkz+e37Xp2+HwPtYdFF43jZ6Vb4pZba6nzMffW0jgiQQR1GtcBwPh17EfGAq8zB0HzJ8XlXdYLCJaQIggD3J6nzr9NodTnzq5xSXdWfH1enx4XtjK39+pnpSlfRPGWvy9fwNeR8eD/AJRehhHfXNwTAzH8a9cbl6/ga824rwHFNfustlirXXIMrqCxIOp2ivFrVJxVKzvgaTdnMZLu2dNvsmfvrb4Qr/lNiSMvfW5AGs5x15aVIns1jP8A0G/zL/Gtjh3Z7FLdtM1hgBcQkyugDgk7+VeCMMlr2X+R6HKNdToO3GHxj92MGWbXOUhAoNohlbORMlohSTMcoNTVqzcayga47syjMWRUnMJMqB4Y2j796kxUVxHtLg8O/d4jF2LTwDkuXURoOxhjMV9w8Bs5HyfG2b0X0jbbzph7TKhGZhGgACmANo01qN/Pbhv+sMJ/xFr+an57cN/1hhP+ItfzUBI4OywBBYjnsu7akzG8zVMJacMSzGDrsup0GummkbVH/ntw3/WGE/4i1/NWzw/tNgsQ/d4fF4e68E5Ld1HaBuYUzQEtSlKAUpSgNHB4e4HZneQQRl5b6N5GJmt6lKAUpVDQAmoHHdpLa3EVTIk55EQPnsdZ+UVOE1zHGuBPeus4AAIEQRqRzOlePW+ftXk9b+/+fM9OlWFz/wAvQ3cfxJzbNzDnMg0MLBHUjMNflXLYXib27mdfETMa7A7+ogA/Ka6psPe/JxbyrOULAMbecVCns24AhVkf4zrpEGRFfL1Wk1E8inG3xfXo+y54Pdpc2CClGa9a+XvOgs4e5dtzegMR4YEFR/iP4cq4zG+EkM0xsSeR1967O3bv5BLLmyiRHOOtQycHuyW7u2CRGrEnQRuBWtb4e8rh5a5rlv5Vfv6nPS6qOJycunol/BGcBwXfXAC5C66eQAPPnrpXdJh0CZAoCxEf1z865jA8GvW7gKqiiSSVPUR8MVM3cLcgxc1jTTnXr8P0zwwkpx5/dGNdnWWacXx/JynESocRuwJgaltYBgc4qPZQXVXBEnY6TofcTXRrw3EGPDbWABqxJgeYWrb/AAi+dYtn5ka/Na+RDwnNt3cJ9j2w8QhH2f1J/g6ItlMoAlQT5kjWsfHrgNkrzZlA/wAwM/8ALWtw/hzi2odsp6AyBqdJrFxDh13wm2Q8HZmy8t9jX3MsZ/hXCEedtV8T5cWvO3N8XZz2MzNccKpMQJOi7dee/Kaj8TZdWWVkZ11XUbjfmK6lOHYjclAfUn8Ksv8ACbx18BPUEqT66QfnXyI+D5FC7V9vr9D6ePxNRdVwTnAWHcJHn75jUhmqH4LhLiWwLkAydAZFSir519/TxccUYyXKSPj5mnkk13M1KUrscy1uXr+BqJfi0EjJsSPiNSzcvX8DUBgwO/E/ab31j99ailzZGbpxlyJ7kx/tH7qx2uKywGTcgfEeZrbTve9M/wBn8v8ArM1EuB3/AIdu8H3itJJkZJ3eJ2VJDORDZSxzBA0ZoznwzHnXif0m3rB4yDehrXcJmnOROS4FnJ44z5ZjpXqfaLjGEw9wLdU5ncZ5W4FyFSrXRplYgQDEnWo/tgnDTYVr+HDlirpmtXULEEaZyBHhmVJEidNawU8hvDhBkhr6zplXMADmhmXOrEKBDKCxJkhogTiw+K4ebrO9vKj2FPdjvGFvElpZV5hRsNSI+Yr3DB8F4cym9bw6srFWWbLKspOXKCg0knU6HqYFbmH4JgQA/wCS2xl/9kkA5Y6a6c/XrQp4JjjwvOjWXulTiAbiMCALBEkKAu86aNPqINTv0YtY/wBNTh5Fnu7pSSxYLkB1kAzM/wATvXsK8LwdxfHhbWhkgWem3wrr6VXhPDMIjTaw6IwkBlQg5TP60aTmPOoDctcVsMA3egBhmGYlJB5gNB5VuWyrAFTIIBBDEgg7EGdRWsnCrI2tjWdZM6tmJmZnNrO81tWbQRQqiFUAAdANhVdArk9fc0yevuaupUBhtXFYkAklTB30PTX+tqzVo4DGW7jN3Y5AzEBgZ584JPvW9QCqGq1Q0BbSq0oC2KRV1KAtiqRV1KAtikVdSgLctMtXUqFLctMtXUqgty0y1dShC2KrVaUBfSlKAtbl6/ga5e6YYkfaP311DcvX8DWm3DrRJJB9zWoyojVmF+JjupHxnSOh61FYb41/2l+8VNf6NtdD7tVy8PtAggGQZ3PKtKSRGma/GOz9nFEG+C2VWCjMRkLES6x+t4RB5R5msnFOD2sSqLfBdVObKTAZspWWjeJOnU+Vb+amauZo18LglS2toElUAUSZOVdgTz0A9qzCyMpXl/HkKhu1HavD8PVGxJcC4xVcqFtQJ1jbSud/S/wz7d79k1Ad2loLMaTVLVgLt0+7nXDfpe4b9q9+xan6XuG/avfsWoDvqVwP6X+Gfavfsmp+l7hv2r37FqA76lcD+l7hn2r37Jqfpe4b9q9+xagO7t2gvwgD0EedX1wP6XuG/avfsmrteG41L9m3etzku20uKSIOV1DCRy0IoDZqhqtKAtJq3OOo96X/AITXMLbxgBGZDJMMSNFIgCI3Gp57DTUxUiHT5x1HvTOOo965/u8SbdwFgGy/VkACGjdjJB13ER61YtvFKxAZCmckEjM2Us0CJURly85HnVoWdHnHUe9M46j3rnQuKKOCUVu7ISBPj5MSduekEba6a2JaxaswDI65pDNoYyKIC/qnMDGpBnWOcoWdLnHUe9M46j3qAtflOYZsmXNqIghNYOaTJ2kZd51ipGrQs3s46j3pnHUe9aNKULN7OOo96Zx1HvWjSlCzezjqPemcdR71o0pQs3s46j3qoYHY1oVsYTn8qlCzapSlQpa3L1/A15l2h7b37V/F27F629y0PBZIRSbmcDuyWjQW4uT+uWyqQVM+mty9fwNeYdoPows4rF3rxxlsNduj6s2LblX7vNkktJOQZoPLWIoDieK/SzxJLoWzdTI0f2mFKMkmCGAmQOqzI89K6PD/AEjYk2na5fW2Fe0qO9pLTXEYxdc2iWKZPiBOjfAAWM1H3OweGU643aQVGCtAGeZh/Krbv0eYTuwzY5VDZ1BOCs5pRMx3foRtzjmdcxnGb2xds3PHKEd0lSPY8fxXunym2SIUyCJhnVPh6y4rGeP2zae4gZlQidCuhMFtRJA1JgE6bHSdDtp2gbB2wwtk5mUB5XKDOYqQddVVoIBpxjj7W8GcR+TsAy6S1slM0C27idRJXaSJHy3wczgvpw4imIs2VtZibd25nORoQZCJJiIkMJ/wN0NcuvHbVxWjhty4ly9n3JXN9hStuCPCy9dWIggEez4PtAXwf5UcOxULmIzJLKoOZwCfhBDaGDvp1w9i+K/lOHVhhwBa8IIyKuYCItqPhhSBsN6A8WtXUW5dz8Ku+O7mRO5INte7K5ArIZ8RD5diQJ00rPb4pYDDNwXTNoO7adUyBScgL/WLcOu+266e/YW+XmVnWQZG3Ifuq3D3iXIyactvDG/rrUKfPnBeJi1Ztq3DWuQ6Mz91GZkfEMjZxbktF0LJJ0skDcxu4bE4dkM8Hu94O7yqmHZw6q6sxbwSPAYJHxZxMgiPoTux0FVCigPnfg9zuVuBuDYpy9y4ZNhzFl9rOtnUbeWkgCr7N1AVP+gb+gt6GxcZTlYlwQ1o5pBgE6nnMV9DUoD5ixGGvthUsDh2IFxHJ778mfMVL3WKaW5UfWJoDHgr6D7FWmTh2CV1KsuEsBlIIKsLSAgg6gg8q3MPjWa4VyEKJGb/ABA9OhBBmt2gK0pSgLL2xrwq12sx31gfFkRJzC1YLbqQlte68RysAQdZJ10191vbGvBgLBIZghZW0cESDM6y4g7jSszybFdFj5d3OSXxJPgnaPHPi7Fp8Qty2bygsqWYuJABVsq+FvGh0I0kEAjXusVx4K5UWSQLgXNsGWHzOCRHhZCDr5zXn3Z4WUxljuwkteBMv4pJ3CyZ38q9dN1s4AVY0Hkc0QSY0Om3nWseVSV0Zlsf+kk/gRmH4xbd1QW3liRJVcoIXNqZkdNpB3isZ40i/wBpaYGX+EBgFRnUsSYP/hk6AwI6gVMi63eRkWNvKRrMxvHLyqli65cjIsctTHh0MHLrrXTcuxNrIhON2zAFq7JjTKgMs2QDVuvPbQ1vYHELdQOqkAzoywRBgyPUVsYe+xzEou2YSY06DTUab+dUtOxBzKBrvsdZIERt5+VTchTK5B0HtTIOg9qrSgKZB0HtTIOg9qrSgKZB0HtTIOg9qrQ0BQKOgrZwfP5VHYK87TmXKNI685BHXT99SOD5/Ko+gRtUpSsmi1uXr+BrisfgyOMW8QWQWUskMotvnN+GRWJUHMQlxwCYgOQJnTtW5ev4GmYdaA4O7lz3ZiQLp15RcuKD/wAtanFcKbtoOq23RLl83HIPhBsr4geQ0O/PLXoBwlozKW9d/Cuskkz8yfc1VcNbClAiBTMrlXKZ0MjY1ywQeLIpnbUZFlxuBW7hUcqWUMVnLImMwgkTzjT0J61aMBbyImRciFSqx4Vy/DA8uXSB0rPmHUUzDqK6nE1/9H2sjW+7XIxJKR4SWOZpG2pkkc5PWslrCopYqoGcy0CMxgCTHOABPkKyZh1FYcXjbdpc124iLMZnZVEnYSTFAZlQDYco+VBbA5f0ajfzkwf98w37a3/NT85MH/fMN+2t/wA1ASlKi/zkwf8AfMN+2t/zU/OTB/3zDftrf81ASlKxWMSjqGR1ZSJDKwKkdQRoavzDqKAupVuYdRV1AKUpQGO/8JqN7hfsL7CpK/8ACagMMpbNLMAokxJPyFbiuDLN4WlGyj2FZMx6mo8qy3QpYnUczsddRWvdx+IW4R3OZAxEqGEqSACCdyBJIgDoa1tJdExnPU+9Mx6moK7xbEZZXCMD4TBMkjvQpWCoiUkzOk7VlwPEb7OFuYchS7jPqIXMcpylddI6enKmxk3ExmPU0LGoPDcUxEfWYYzqZXMo0UGACCSZJGsDTSayJxK+Sn/85UHLnBJJAYJrOWPCWbTnlM5abGXcS9KUrJRSlKAUpSgFbGD5/KtetjB8/lUfQI2qUpWTRa3L1/A1dVrcvX8DWjxPG5BC7xJPJR1M1UrdEbo3nuAbkD1MVbbvK3wkH0M1yjYtCfFeSfNif3gEVNcFvrlyhkbWZVgd+o3rcse1WYjO3Rs4niVq22V2ynQ6hogkKCWiIlgN+dX3cdbVSxcQCoMeKC5AUQsmSWA+dRHafieGsDNeEv4Qq+MZlFxGMEaGCA3y861sTi8BZwzOoBtsQyiLmW5ctHOoBOnxL6HXfWscGyfTiFoj+0X0JAPxZdjruIrg/pmxtt+GuqupYXbBInUB2JX5kKTHlXQYPF4Ap+UjRZlm+tyq7ZSZ5TIUH0A6VoYBeG4uwWe0GVcrXLbd7cRMhbLmUyv6zGOckmnAPHbGF4U9q1nvXbV0Wl7zKtxg10hM05lYAA5vhiddNAWuxmD4X3TC1ecvbS64eCrXTnItWznQLJDpOUaBGmvT+z/Z7g17OlvDIzLdciVa4xTNIaSCMmsBTpA61L2Ox3Ci5AwNnfSbZIM76HSPI6VCnjFuxwp0UPde08WMxVLp1ykXh4kYbmdtSNDyMbcs4IWb+V3N5bzdxOYB7Ga2FL+DLmILmPDt6CvoQ9guGST+Q4fURogA9QBoD5jWsydiuGj/AMvwm53w9o7mdyu3ly2oDB9G3/deD/3C10tYsLhktIqWkVEUQqKoVVHRVGgFZaAxrdBYrOo3HT+prJWjZxVo3Sq/HBkxvlMEE9RGxreoBSlKAx3/AITXPYZ2RswU+kHUdK6G/wDCa0ZrcXRlkbbzG4GYGS0kwakybmcQdAANtIaNxOuw1qk0qy5C4Lgbneb6fDOXTTXad+U0sG5nMsADzy6eHQQJ061bSs0WyuHa74iTEjMJWdeg102GnnVtvPBDnnMRr4pO87eVVpShYpSlUgpSlAKHypSgNbBd5qbkaxA6HWRPMbH51I4Pn8q162MHz+VR9AjapSlZNFrcvX8DXnnbTtELeIa0EYlcpJzBRJUEESpnQ7iOe9ehty9fwNYrlhGILIpI2JWSPQxXTFOMJXJWcs0JTjUXR5Vb42xALFlB275Fu2z/APIqK6/KfWpngTo9+39WUYENA+ssuu2ZLgmNTzkTpM137AEQRI6EaVgsYG0gIS0qhjJASATpqQB5D2rtLUJppKjjHTSTTuzX43wS1iwi3wWRWLZASoLZSoJI10DH3qmJ4IlzDphrjM1tQgOsM62yCAxHUqJiNuVSWb19jVc3r7GvKesi7XA0XDNhVZhbIdRr4lRySVDHyYgE6xG9XcJ4LbwyPbsSqMxYKTmyMVAOUnWNAYM6zUlm9fY0zevsaAiOBdnbODLdxmAZVDAtmzMs+PXYnMZjTbQVJW8OAZG+s+c61lzevsaZvX2NAVpVM3r7Gmb19jQFaVTN6+xpm9fY0BYlhQSQACTJ9TGv7hWSqZvX2NVoBSlKAx3/AITXP4OwHLSCYE5RAJ16mugv/CagLVq4rBlGo9P410h0ZlhrIS6FHIj1EjasV5MaCSmVx9ZlQgD9dMhJEEgLm5jfWdKy2rD5wSDvJOlSBttmBDmBA3EgGJjTbQb9KsnRErIm+McQwVLYJ7wAiZUeLIdWMnReXPlFUK46R4U8L8v1kysPFLbyRppsNd6mBbPeZs5jbcTl36bT86WbZDElzBnWROm06dOlTf7ht95EJZxoAIIOWzbBUhTmu+MOSRB0lDvBiOc1S0caPiRIkmSZIJceFfEBoubQ9BryqWsIwzS5kidCvxecjfbypatlQQWnWYkEaySesz99N/uG00AMQyeIhG71fhCx3WYZvizScubXQ+Va+HbGKoDLbaF35sco38QA1nXnHLepmlXcKIe22N5ra2mI2OW0MqkN1N069FE6yJa1OUZozQJjQTGsann5mrqVG7FClKGoUVsYPn8qjsFZdZLtJMacgROo9RFSOD5/Ko+gRtUpSsmi1uXr+BrSxOMKZvhga7HQeetbrcvX8DXNdrsetq0+Z1XMcozEL5kSfT99VerLFXJK65MGM7bW7YzZWKgiSFmJ2kTzg1v4DtEMRbFyxDKSRJDaEbgjea86xnFsKLJtEr4hq5uWpzaGVluWgA6Vu/RPxNO7xFoupC3VcZWVjDrB2Jj4B71jFJt+0j0Z8eNQbg+j7rlHpGI4tbtuUclSFDSRoR/h5mIkkCBzqy/xyyv6xO3wqx3dE5DrcXz6TWrxO4neNnw6OAqCSmZnzHkSsZVIBOp2mNBOBcTbkZcFEktJtqDJzNJAHxZrI5/ZPSulHlsk141YO1wGCRoGOoidh5geulWjjtiQO8EmI0bXMuZQNNSRsN60bWOQEAYNgTr8CD7BGv8AlnoVHTTA2OtkAfkUE/CDbBgCyGGbwwNHZIE66c6USza4x2qsWLFy8CbgRC+VAdQFD/ERA8LA6nnXEt9NmHABODxAB2M24PLTxa1O9tcPnw2LsWsKM/csqMqAEkJbygGABIuXF3jwHzryvgKY5E7u3w1rj2s1nMysCpvP32UgwNZE8ipE7g1GinbL9NuHJgYS+T0Btk+2aprsd9JlniOIFi3YuoSjPmYoVhY08JP2q4HHcK4td7r/ALJVO6vreATulBKiMh8cwTqdenQRNfR/wLHjizYvF4VrSvacElkYZiLYAEMTrkPpUKevUpSgMK4hS5QfEBJ9NP41mqmWq0ApSlAY7/wmo3v1+0PepK/8JqBwFoMxEAmPCDoCfOK3FcGWbgvKdmFZKj7iBb0LsCPkeY96sxOAxOdjauhQ+YhCc8QLYBXNts3h0Hj5xWqRCTpUY2CxbKgF1UcK5f4WPizBP1Y0ldgPhO81ROF4kl814E5Aog5SNVOuWInK3iGvi0iKlLuOexKUqIt8LxctlvKJJkDxQ3dKoEvPMBvfrpvYGxdUMbrq8tAgRECCPcH+Jo0u45NmlKVCilKUApSlAK2MHz+Va9bGD5/Ko+gRtUpSsmi1uXr+BrzftZ2ZfF3bvjKqGJjNEsQIPwtA0PKvSG5ev4Go08Dw/eNc7qHcyzAuCxiJMHXSsz3bfYfJUo37R4tiuEWWTuxjbzc1X6vMQANzkDfERPlFa3Zvg13C3brW2IRrcDxeMkGYgACN69zucEw7b2p/z/xrXfstg2VlNiVYQwJuQR0OtYSy31VGnso0e3PF7+Gtr3KBs7gAqWNwFfGYQDxLlRgTOk1TjHG8QuBGIW3bm4qwEuMxHfQENvw+NpYGNPImunIEgxqJgxqJifuHtVoRdBl2MjTY66jpufeupg5vA8evnAHFNbtSisSpuMCRbkPmOXwvKnw69JqzsjxfE3sM5dEz2yV+sZkZnADfWLl8AysuuvWK6gosEZRBMkZdzvPrIoUXXw76HTcefWgOR7F8fxGKN0NbVQD3ilmYHLcnIqjL4k8J8fsKt7PdocTexl201tAsnXO2UCye7fujl+sliOkc67EATMaxExy6VaqKIhdttNvTpQGWlUzevsaZvX2NAVpVM3r7Gmb19jQGlh7103CGUBBmHmSDowMRBB9xyreq3N/UGrqAUpSgMd/4TUCmEcGQQCDoZ/8Ayp+8NDWn3TdDW4ujLRHWsIwYEkbzuf4VuNZBYNPTSW+evL0rL3TdDTum6GjdhcGMWVz5pMTtLbevry2qlqwoYkkkGdJb5azrpWXum6GndN0NSkWzDZsATJJJHVhDfj676VW1ZCgwZ26/PTb51l7puhp3TdDSkLLKVf3TdDTum6GqQspV/dN0NO6boaAsoRV/dN0NO6boaA08HhO7k5iSYk9YmDHp91SOD5/KsXdN0NZ8KhEyKj6BGxSlKyaFKUoBSlKAUpSgFKUoBSlKAUpSgFKUoBSlKAUpSgFKUoBSlKAUpSgFKUoBSlKAUpSgFKUoBSlKAUpSg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4" descr="data:image/jpeg;base64,/9j/4AAQSkZJRgABAQAAAQABAAD/2wCEAAkGBxMSEhUUERIVFhUXFBgYGBUYFhcWFxYVFhcYGRwVFhcYHSggGh0nHRQYIjEiJSorLi8uFx8zODMsNyguLisBCgoKDg0OGhAQGywlHyQsLCwwNCwtLDQsNCwsLSw1LCwsLC8wLCwsLCwsLCwsLCwsLCwsLCwsLCwvLC8sLDQsLP/AABEIALQBGAMBIgACEQEDEQH/xAAcAAEAAQUBAQAAAAAAAAAAAAAABQECAwQGBwj/xABKEAACAQIEAwYCBQkEBwkBAAABAhEAAwQSITEFQVEGEyJhcZEygQcjUrHBFBYXQpOh0dLwM1RikhVVcnOUovElNUNFU2ODsuEk/8QAGgEBAQEBAQEBAAAAAAAAAAAAAAECAwQFBv/EAC8RAAICAQMCAwYGAwAAAAAAAAABAhEDBBIhMVEFE0EiYXGB4fAUkaGxwfEjMtH/2gAMAwEAAhEDEQA/APcCaT5fdVG5ev4Goi/hsWLrtbuJkZkhWJ8KqozCMp1JnaPnyAl83l91M3l91ReDw2JhlvXFIKAKVlWzgCWJAG7TtyjznAuDxi/BdQg5ZzlmIIW2DlJHMi57jaTAE3m8vupm8vuqMwtrFZvrHtlMrCFBnMWMGYGwyj3rVt4HGIBlvI5yjMXLEZvHMDKdPEusycvsBO5vL7qrPkf3VE27WMzCXtlc6ac8gHjE5BrOo05cpqXoCk+R/dSfI/uqtKApPkf3UnyP7qrSgLZ8vupm8vuo40MVFWcPihlBe3AKz8TEqCZ1bmdPLpFASuby+6rqiruFxBuEi4oQupCyQVVQQRt4s0g+RHOpWgFKUoBSlKAUpSgFKUoBSlKAUpSgFKUoBSsWJvhFLNsB7+Q8ztWHh+L7wGQAymCBqNuXluPlXJ5oLIsbfL5/I0oPbu9DbpSldTIpSlAWty9fwNULeYqr8vX8DXlnGv7e9/vrn/3NefUZ/KSdWdMcN7PUs3mKZvMV4039df3VscKM37P++t8v8Y0rzLX262/r9Dq9PXqbPaTt7xNOJ3sFgrOGuZCuQOrZyDZS6xLG8i6Zj02qLsfSLxtiAMJYEiczYe+qZSCQ2c3og5TB2PKtvtp2J4ieI3cZg2Qd7cRVIcKyA2bdos2YRBKkaSfKrfzN42RlOLtBSoB0t6KrQBonJddOQjyr6J5jXX6ReNm+LAwuH7wuUA/J78EgqC099GQZ1ObaGB51TDfSNxt4jCWFBAOd8NiEQBvhJZrsAGIE7mr37DcZ723d7+13ioLYbRoUsbpLBlK6PrMbhY2EWXuwHGLlsq2JtFcoGTMozDecwXUyASxMmedWgX2fpC42+fLhsLNtriOvdXcytaQOy5e/kmGERMk1is/STxtnW2uEsZ2XMqnD3lLKWVMy5rwkZmUadazYb6P+MJ3j28XaVmuszZYBdnhXuCEgEgeW3I1aPo/4wXW5+U2g9tQinwyEV0cKAEiAVUgH7AG1AdR9FfbTFcSbFLiVsqbIs5e7R0/tDdDBg7tt3Q6c69Ag9a4T6MOxN7hpxJvXLT98LMC2CAvd97MggAf2oiOld5UBSD1pB61WlAUg1WsFoPmbMRl/VHMdZ0rPQClKUApSlAKUrWsY1Xd0G6RPn6eh0rLnFNJvr0Kot20bNWu4G5A9epqj3lG5Fcz2n4kphdcoOp2lj08lEn/pXl1etx4IN2m+18nXBgllmoo6mlRnCuJh7a52AcaHzj9b571fiMeV2gjYEGdeh6HypLX4Y4vNu17uX80R4ZqW0y8TxfdWy3PZR1Y7D8fQGtPgGNLhkdszLrJ3ZTz+Rke1QnFeKi6ARqROXeATpJqM4fjzZYGTpMHqDup+etfGl4u5alTjexKq9Xfr+32z6WPQN4Wmva+/v+j0QmrTdHUVzuC4y+I8CWwwYakzAXqSIjyqvE7Fy2ImQdEdtdfsv5+fP1r26jxLIsXm4YWvW74+nfseL8K1LZN0zNx7EyVAYZV8R11LDb5Df1iongnGArliDE5WA1OXdWj+tzUfevswIYwRoREfiajb10oSwMaR618B6rLkz+e37Xp2+HwPtYdFF43jZ6Vb4pZba6nzMffW0jgiQQR1GtcBwPh17EfGAq8zB0HzJ8XlXdYLCJaQIggD3J6nzr9NodTnzq5xSXdWfH1enx4XtjK39+pnpSlfRPGWvy9fwNeR8eD/AJRehhHfXNwTAzH8a9cbl6/ga824rwHFNfustlirXXIMrqCxIOp2ivFrVJxVKzvgaTdnMZLu2dNvsmfvrb4Qr/lNiSMvfW5AGs5x15aVIns1jP8A0G/zL/Gtjh3Z7FLdtM1hgBcQkyugDgk7+VeCMMlr2X+R6HKNdToO3GHxj92MGWbXOUhAoNohlbORMlohSTMcoNTVqzcayga47syjMWRUnMJMqB4Y2j796kxUVxHtLg8O/d4jF2LTwDkuXURoOxhjMV9w8Bs5HyfG2b0X0jbbzph7TKhGZhGgACmANo01qN/Pbhv+sMJ/xFr+an57cN/1hhP+ItfzUBI4OywBBYjnsu7akzG8zVMJacMSzGDrsup0GummkbVH/ntw3/WGE/4i1/NWzw/tNgsQ/d4fF4e68E5Ld1HaBuYUzQEtSlKAUpSgNHB4e4HZneQQRl5b6N5GJmt6lKAUpVDQAmoHHdpLa3EVTIk55EQPnsdZ+UVOE1zHGuBPeus4AAIEQRqRzOlePW+ftXk9b+/+fM9OlWFz/wAvQ3cfxJzbNzDnMg0MLBHUjMNflXLYXib27mdfETMa7A7+ogA/Ka6psPe/JxbyrOULAMbecVCns24AhVkf4zrpEGRFfL1Wk1E8inG3xfXo+y54Pdpc2CClGa9a+XvOgs4e5dtzegMR4YEFR/iP4cq4zG+EkM0xsSeR1967O3bv5BLLmyiRHOOtQycHuyW7u2CRGrEnQRuBWtb4e8rh5a5rlv5Vfv6nPS6qOJycunol/BGcBwXfXAC5C66eQAPPnrpXdJh0CZAoCxEf1z865jA8GvW7gKqiiSSVPUR8MVM3cLcgxc1jTTnXr8P0zwwkpx5/dGNdnWWacXx/JynESocRuwJgaltYBgc4qPZQXVXBEnY6TofcTXRrw3EGPDbWABqxJgeYWrb/AAi+dYtn5ka/Na+RDwnNt3cJ9j2w8QhH2f1J/g6ItlMoAlQT5kjWsfHrgNkrzZlA/wAwM/8ALWtw/hzi2odsp6AyBqdJrFxDh13wm2Q8HZmy8t9jX3MsZ/hXCEedtV8T5cWvO3N8XZz2MzNccKpMQJOi7dee/Kaj8TZdWWVkZ11XUbjfmK6lOHYjclAfUn8Ksv8ACbx18BPUEqT66QfnXyI+D5FC7V9vr9D6ePxNRdVwTnAWHcJHn75jUhmqH4LhLiWwLkAydAZFSir519/TxccUYyXKSPj5mnkk13M1KUrscy1uXr+BqJfi0EjJsSPiNSzcvX8DUBgwO/E/ab31j99ailzZGbpxlyJ7kx/tH7qx2uKywGTcgfEeZrbTve9M/wBn8v8ArM1EuB3/AIdu8H3itJJkZJ3eJ2VJDORDZSxzBA0ZoznwzHnXif0m3rB4yDehrXcJmnOROS4FnJ44z5ZjpXqfaLjGEw9wLdU5ncZ5W4FyFSrXRplYgQDEnWo/tgnDTYVr+HDlirpmtXULEEaZyBHhmVJEidNawU8hvDhBkhr6zplXMADmhmXOrEKBDKCxJkhogTiw+K4ebrO9vKj2FPdjvGFvElpZV5hRsNSI+Yr3DB8F4cym9bw6srFWWbLKspOXKCg0knU6HqYFbmH4JgQA/wCS2xl/9kkA5Y6a6c/XrQp4JjjwvOjWXulTiAbiMCALBEkKAu86aNPqINTv0YtY/wBNTh5Fnu7pSSxYLkB1kAzM/wATvXsK8LwdxfHhbWhkgWem3wrr6VXhPDMIjTaw6IwkBlQg5TP60aTmPOoDctcVsMA3egBhmGYlJB5gNB5VuWyrAFTIIBBDEgg7EGdRWsnCrI2tjWdZM6tmJmZnNrO81tWbQRQqiFUAAdANhVdArk9fc0yevuaupUBhtXFYkAklTB30PTX+tqzVo4DGW7jN3Y5AzEBgZ584JPvW9QCqGq1Q0BbSq0oC2KRV1KAtiqRV1KAtikVdSgLctMtXUqFLctMtXUqgty0y1dShC2KrVaUBfSlKAtbl6/ga5e6YYkfaP311DcvX8DWm3DrRJJB9zWoyojVmF+JjupHxnSOh61FYb41/2l+8VNf6NtdD7tVy8PtAggGQZ3PKtKSRGma/GOz9nFEG+C2VWCjMRkLES6x+t4RB5R5msnFOD2sSqLfBdVObKTAZspWWjeJOnU+Vb+amauZo18LglS2toElUAUSZOVdgTz0A9qzCyMpXl/HkKhu1HavD8PVGxJcC4xVcqFtQJ1jbSud/S/wz7d79k1Ad2loLMaTVLVgLt0+7nXDfpe4b9q9+xan6XuG/avfsWoDvqVwP6X+Gfavfsmp+l7hv2r37FqA76lcD+l7hn2r37Jqfpe4b9q9+xagO7t2gvwgD0EedX1wP6XuG/avfsmrteG41L9m3etzku20uKSIOV1DCRy0IoDZqhqtKAtJq3OOo96X/AITXMLbxgBGZDJMMSNFIgCI3Gp57DTUxUiHT5x1HvTOOo965/u8SbdwFgGy/VkACGjdjJB13ER61YtvFKxAZCmckEjM2Us0CJURly85HnVoWdHnHUe9M46j3rnQuKKOCUVu7ISBPj5MSduekEba6a2JaxaswDI65pDNoYyKIC/qnMDGpBnWOcoWdLnHUe9M46j3qAtflOYZsmXNqIghNYOaTJ2kZd51ipGrQs3s46j3pnHUe9aNKULN7OOo96Zx1HvWjSlCzezjqPemcdR71o0pQs3s46j3qoYHY1oVsYTn8qlCzapSlQpa3L1/A15l2h7b37V/F27F629y0PBZIRSbmcDuyWjQW4uT+uWyqQVM+mty9fwNeYdoPows4rF3rxxlsNduj6s2LblX7vNkktJOQZoPLWIoDieK/SzxJLoWzdTI0f2mFKMkmCGAmQOqzI89K6PD/AEjYk2na5fW2Fe0qO9pLTXEYxdc2iWKZPiBOjfAAWM1H3OweGU643aQVGCtAGeZh/Krbv0eYTuwzY5VDZ1BOCs5pRMx3foRtzjmdcxnGb2xds3PHKEd0lSPY8fxXunym2SIUyCJhnVPh6y4rGeP2zae4gZlQidCuhMFtRJA1JgE6bHSdDtp2gbB2wwtk5mUB5XKDOYqQddVVoIBpxjj7W8GcR+TsAy6S1slM0C27idRJXaSJHy3wczgvpw4imIs2VtZibd25nORoQZCJJiIkMJ/wN0NcuvHbVxWjhty4ly9n3JXN9hStuCPCy9dWIggEez4PtAXwf5UcOxULmIzJLKoOZwCfhBDaGDvp1w9i+K/lOHVhhwBa8IIyKuYCItqPhhSBsN6A8WtXUW5dz8Ku+O7mRO5INte7K5ArIZ8RD5diQJ00rPb4pYDDNwXTNoO7adUyBScgL/WLcOu+266e/YW+XmVnWQZG3Ifuq3D3iXIyactvDG/rrUKfPnBeJi1Ztq3DWuQ6Mz91GZkfEMjZxbktF0LJJ0skDcxu4bE4dkM8Hu94O7yqmHZw6q6sxbwSPAYJHxZxMgiPoTux0FVCigPnfg9zuVuBuDYpy9y4ZNhzFl9rOtnUbeWkgCr7N1AVP+gb+gt6GxcZTlYlwQ1o5pBgE6nnMV9DUoD5ixGGvthUsDh2IFxHJ778mfMVL3WKaW5UfWJoDHgr6D7FWmTh2CV1KsuEsBlIIKsLSAgg6gg8q3MPjWa4VyEKJGb/ABA9OhBBmt2gK0pSgLL2xrwq12sx31gfFkRJzC1YLbqQlte68RysAQdZJ10191vbGvBgLBIZghZW0cESDM6y4g7jSszybFdFj5d3OSXxJPgnaPHPi7Fp8Qty2bygsqWYuJABVsq+FvGh0I0kEAjXusVx4K5UWSQLgXNsGWHzOCRHhZCDr5zXn3Z4WUxljuwkteBMv4pJ3CyZ38q9dN1s4AVY0Hkc0QSY0Om3nWseVSV0Zlsf+kk/gRmH4xbd1QW3liRJVcoIXNqZkdNpB3isZ40i/wBpaYGX+EBgFRnUsSYP/hk6AwI6gVMi63eRkWNvKRrMxvHLyqli65cjIsctTHh0MHLrrXTcuxNrIhON2zAFq7JjTKgMs2QDVuvPbQ1vYHELdQOqkAzoywRBgyPUVsYe+xzEou2YSY06DTUab+dUtOxBzKBrvsdZIERt5+VTchTK5B0HtTIOg9qrSgKZB0HtTIOg9qrSgKZB0HtTIOg9qrQ0BQKOgrZwfP5VHYK87TmXKNI685BHXT99SOD5/Ko+gRtUpSsmi1uXr+BrisfgyOMW8QWQWUskMotvnN+GRWJUHMQlxwCYgOQJnTtW5ev4GmYdaA4O7lz3ZiQLp15RcuKD/wAtanFcKbtoOq23RLl83HIPhBsr4geQ0O/PLXoBwlozKW9d/Cuskkz8yfc1VcNbClAiBTMrlXKZ0MjY1ywQeLIpnbUZFlxuBW7hUcqWUMVnLImMwgkTzjT0J61aMBbyImRciFSqx4Vy/DA8uXSB0rPmHUUzDqK6nE1/9H2sjW+7XIxJKR4SWOZpG2pkkc5PWslrCopYqoGcy0CMxgCTHOABPkKyZh1FYcXjbdpc124iLMZnZVEnYSTFAZlQDYco+VBbA5f0ajfzkwf98w37a3/NT85MH/fMN+2t/wA1ASlKi/zkwf8AfMN+2t/zU/OTB/3zDftrf81ASlKxWMSjqGR1ZSJDKwKkdQRoavzDqKAupVuYdRV1AKUpQGO/8JqN7hfsL7CpK/8ACagMMpbNLMAokxJPyFbiuDLN4WlGyj2FZMx6mo8qy3QpYnUczsddRWvdx+IW4R3OZAxEqGEqSACCdyBJIgDoa1tJdExnPU+9Mx6moK7xbEZZXCMD4TBMkjvQpWCoiUkzOk7VlwPEb7OFuYchS7jPqIXMcpylddI6enKmxk3ExmPU0LGoPDcUxEfWYYzqZXMo0UGACCSZJGsDTSayJxK+Sn/85UHLnBJJAYJrOWPCWbTnlM5abGXcS9KUrJRSlKAUpSgFbGD5/KtetjB8/lUfQI2qUpWTRa3L1/A1dVrcvX8DWjxPG5BC7xJPJR1M1UrdEbo3nuAbkD1MVbbvK3wkH0M1yjYtCfFeSfNif3gEVNcFvrlyhkbWZVgd+o3rcse1WYjO3Rs4niVq22V2ynQ6hogkKCWiIlgN+dX3cdbVSxcQCoMeKC5AUQsmSWA+dRHafieGsDNeEv4Qq+MZlFxGMEaGCA3y861sTi8BZwzOoBtsQyiLmW5ctHOoBOnxL6HXfWscGyfTiFoj+0X0JAPxZdjruIrg/pmxtt+GuqupYXbBInUB2JX5kKTHlXQYPF4Ap+UjRZlm+tyq7ZSZ5TIUH0A6VoYBeG4uwWe0GVcrXLbd7cRMhbLmUyv6zGOckmnAPHbGF4U9q1nvXbV0Wl7zKtxg10hM05lYAA5vhiddNAWuxmD4X3TC1ecvbS64eCrXTnItWznQLJDpOUaBGmvT+z/Z7g17OlvDIzLdciVa4xTNIaSCMmsBTpA61L2Ox3Ci5AwNnfSbZIM76HSPI6VCnjFuxwp0UPde08WMxVLp1ykXh4kYbmdtSNDyMbcs4IWb+V3N5bzdxOYB7Ga2FL+DLmILmPDt6CvoQ9guGST+Q4fURogA9QBoD5jWsydiuGj/AMvwm53w9o7mdyu3ly2oDB9G3/deD/3C10tYsLhktIqWkVEUQqKoVVHRVGgFZaAxrdBYrOo3HT+prJWjZxVo3Sq/HBkxvlMEE9RGxreoBSlKAx3/AITXPYZ2RswU+kHUdK6G/wDCa0ZrcXRlkbbzG4GYGS0kwakybmcQdAANtIaNxOuw1qk0qy5C4Lgbneb6fDOXTTXad+U0sG5nMsADzy6eHQQJ061bSs0WyuHa74iTEjMJWdeg102GnnVtvPBDnnMRr4pO87eVVpShYpSlUgpSlAKHypSgNbBd5qbkaxA6HWRPMbH51I4Pn8q162MHz+VR9AjapSlZNFrcvX8DXnnbTtELeIa0EYlcpJzBRJUEESpnQ7iOe9ehty9fwNYrlhGILIpI2JWSPQxXTFOMJXJWcs0JTjUXR5Vb42xALFlB275Fu2z/APIqK6/KfWpngTo9+39WUYENA+ssuu2ZLgmNTzkTpM137AEQRI6EaVgsYG0gIS0qhjJASATpqQB5D2rtLUJppKjjHTSTTuzX43wS1iwi3wWRWLZASoLZSoJI10DH3qmJ4IlzDphrjM1tQgOsM62yCAxHUqJiNuVSWb19jVc3r7GvKesi7XA0XDNhVZhbIdRr4lRySVDHyYgE6xG9XcJ4LbwyPbsSqMxYKTmyMVAOUnWNAYM6zUlm9fY0zevsaAiOBdnbODLdxmAZVDAtmzMs+PXYnMZjTbQVJW8OAZG+s+c61lzevsaZvX2NAVpVM3r7Gmb19jQFaVTN6+xpm9fY0BYlhQSQACTJ9TGv7hWSqZvX2NVoBSlKAx3/AITXP4OwHLSCYE5RAJ16mugv/CagLVq4rBlGo9P410h0ZlhrIS6FHIj1EjasV5MaCSmVx9ZlQgD9dMhJEEgLm5jfWdKy2rD5wSDvJOlSBttmBDmBA3EgGJjTbQb9KsnRErIm+McQwVLYJ7wAiZUeLIdWMnReXPlFUK46R4U8L8v1kysPFLbyRppsNd6mBbPeZs5jbcTl36bT86WbZDElzBnWROm06dOlTf7ht95EJZxoAIIOWzbBUhTmu+MOSRB0lDvBiOc1S0caPiRIkmSZIJceFfEBoubQ9BryqWsIwzS5kidCvxecjfbypatlQQWnWYkEaySesz99N/uG00AMQyeIhG71fhCx3WYZvizScubXQ+Va+HbGKoDLbaF35sco38QA1nXnHLepmlXcKIe22N5ra2mI2OW0MqkN1N069FE6yJa1OUZozQJjQTGsann5mrqVG7FClKGoUVsYPn8qjsFZdZLtJMacgROo9RFSOD5/Ko+gRtUpSsmi1uXr+BrSxOMKZvhga7HQeetbrcvX8DXNdrsetq0+Z1XMcozEL5kSfT99VerLFXJK65MGM7bW7YzZWKgiSFmJ2kTzg1v4DtEMRbFyxDKSRJDaEbgjea86xnFsKLJtEr4hq5uWpzaGVluWgA6Vu/RPxNO7xFoupC3VcZWVjDrB2Jj4B71jFJt+0j0Z8eNQbg+j7rlHpGI4tbtuUclSFDSRoR/h5mIkkCBzqy/xyyv6xO3wqx3dE5DrcXz6TWrxO4neNnw6OAqCSmZnzHkSsZVIBOp2mNBOBcTbkZcFEktJtqDJzNJAHxZrI5/ZPSulHlsk141YO1wGCRoGOoidh5geulWjjtiQO8EmI0bXMuZQNNSRsN60bWOQEAYNgTr8CD7BGv8AlnoVHTTA2OtkAfkUE/CDbBgCyGGbwwNHZIE66c6USza4x2qsWLFy8CbgRC+VAdQFD/ERA8LA6nnXEt9NmHABODxAB2M24PLTxa1O9tcPnw2LsWsKM/csqMqAEkJbygGABIuXF3jwHzryvgKY5E7u3w1rj2s1nMysCpvP32UgwNZE8ipE7g1GinbL9NuHJgYS+T0Btk+2aprsd9JlniOIFi3YuoSjPmYoVhY08JP2q4HHcK4td7r/ALJVO6vreATulBKiMh8cwTqdenQRNfR/wLHjizYvF4VrSvacElkYZiLYAEMTrkPpUKevUpSgMK4hS5QfEBJ9NP41mqmWq0ApSlAY7/wmo3v1+0PepK/8JqBwFoMxEAmPCDoCfOK3FcGWbgvKdmFZKj7iBb0LsCPkeY96sxOAxOdjauhQ+YhCc8QLYBXNts3h0Hj5xWqRCTpUY2CxbKgF1UcK5f4WPizBP1Y0ldgPhO81ROF4kl814E5Aog5SNVOuWInK3iGvi0iKlLuOexKUqIt8LxctlvKJJkDxQ3dKoEvPMBvfrpvYGxdUMbrq8tAgRECCPcH+Jo0u45NmlKVCilKUApSlAK2MHz+Va9bGD5/Ko+gRtUpSsmi1uXr+BrzftZ2ZfF3bvjKqGJjNEsQIPwtA0PKvSG5ev4Go08Dw/eNc7qHcyzAuCxiJMHXSsz3bfYfJUo37R4tiuEWWTuxjbzc1X6vMQANzkDfERPlFa3Zvg13C3brW2IRrcDxeMkGYgACN69zucEw7b2p/z/xrXfstg2VlNiVYQwJuQR0OtYSy31VGnso0e3PF7+Gtr3KBs7gAqWNwFfGYQDxLlRgTOk1TjHG8QuBGIW3bm4qwEuMxHfQENvw+NpYGNPImunIEgxqJgxqJifuHtVoRdBl2MjTY66jpufeupg5vA8evnAHFNbtSisSpuMCRbkPmOXwvKnw69JqzsjxfE3sM5dEz2yV+sZkZnADfWLl8AysuuvWK6gosEZRBMkZdzvPrIoUXXw76HTcefWgOR7F8fxGKN0NbVQD3ilmYHLcnIqjL4k8J8fsKt7PdocTexl201tAsnXO2UCye7fujl+sliOkc67EATMaxExy6VaqKIhdttNvTpQGWlUzevsaZvX2NAVpVM3r7Gmb19jQGlh7103CGUBBmHmSDowMRBB9xyreq3N/UGrqAUpSgMd/4TUCmEcGQQCDoZ/8Ayp+8NDWn3TdDW4ujLRHWsIwYEkbzuf4VuNZBYNPTSW+evL0rL3TdDTum6GjdhcGMWVz5pMTtLbevry2qlqwoYkkkGdJb5azrpWXum6GndN0NSkWzDZsATJJJHVhDfj676VW1ZCgwZ26/PTb51l7puhp3TdDSkLLKVf3TdDTum6GqQspV/dN0NO6boaAsoRV/dN0NO6boaA08HhO7k5iSYk9YmDHp91SOD5/KsXdN0NZ8KhEyKj6BGxSlKyaFKUoBSlKAUpSgFKUoBSlKAUpSgFKUoBSlKAUpSgFKUoBSlKAUpSgFKUoBSlKAUpSgFKUoBSlKAUpSg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AutoShape 6" descr="data:image/jpeg;base64,/9j/4AAQSkZJRgABAQAAAQABAAD/2wCEAAkGBxMSEhUUERIVFhUXFBgYGBUYFhcWFxYVFhcYGRwVFhcYHSggGh0nHRQYIjEiJSorLi8uFx8zODMsNyguLisBCgoKDg0OGhAQGywlHyQsLCwwNCwtLDQsNCwsLSw1LCwsLC8wLCwsLCwsLCwsLCwsLCwsLCwsLCwvLC8sLDQsLP/AABEIALQBGAMBIgACEQEDEQH/xAAcAAEAAQUBAQAAAAAAAAAAAAAABQECAwQGBwj/xABKEAACAQIEAwYCBQkEBwkBAAABAhEAAwQSITEFQVEGEyJhcZEygQcjUrHBFBYXQpOh0dLwM1RikhVVcnOUovElNUNFU2ODsuEk/8QAGgEBAQEBAQEBAAAAAAAAAAAAAAECAwQFBv/EAC8RAAICAQMCAwYGAwAAAAAAAAABAhEDBBIhMVEFE0EiYXGB4fAUkaGxwfEjMtH/2gAMAwEAAhEDEQA/APcCaT5fdVG5ev4Goi/hsWLrtbuJkZkhWJ8KqozCMp1JnaPnyAl83l91M3l91ReDw2JhlvXFIKAKVlWzgCWJAG7TtyjznAuDxi/BdQg5ZzlmIIW2DlJHMi57jaTAE3m8vupm8vuqMwtrFZvrHtlMrCFBnMWMGYGwyj3rVt4HGIBlvI5yjMXLEZvHMDKdPEusycvsBO5vL7qrPkf3VE27WMzCXtlc6ac8gHjE5BrOo05cpqXoCk+R/dSfI/uqtKApPkf3UnyP7qrSgLZ8vupm8vuo40MVFWcPihlBe3AKz8TEqCZ1bmdPLpFASuby+6rqiruFxBuEi4oQupCyQVVQQRt4s0g+RHOpWgFKUoBSlKAUpSgFKUoBSlKAUpSgFKUoBSsWJvhFLNsB7+Q8ztWHh+L7wGQAymCBqNuXluPlXJ5oLIsbfL5/I0oPbu9DbpSldTIpSlAWty9fwNULeYqr8vX8DXlnGv7e9/vrn/3NefUZ/KSdWdMcN7PUs3mKZvMV4039df3VscKM37P++t8v8Y0rzLX262/r9Dq9PXqbPaTt7xNOJ3sFgrOGuZCuQOrZyDZS6xLG8i6Zj02qLsfSLxtiAMJYEiczYe+qZSCQ2c3og5TB2PKtvtp2J4ieI3cZg2Qd7cRVIcKyA2bdos2YRBKkaSfKrfzN42RlOLtBSoB0t6KrQBonJddOQjyr6J5jXX6ReNm+LAwuH7wuUA/J78EgqC099GQZ1ObaGB51TDfSNxt4jCWFBAOd8NiEQBvhJZrsAGIE7mr37DcZ723d7+13ioLYbRoUsbpLBlK6PrMbhY2EWXuwHGLlsq2JtFcoGTMozDecwXUyASxMmedWgX2fpC42+fLhsLNtriOvdXcytaQOy5e/kmGERMk1is/STxtnW2uEsZ2XMqnD3lLKWVMy5rwkZmUadazYb6P+MJ3j28XaVmuszZYBdnhXuCEgEgeW3I1aPo/4wXW5+U2g9tQinwyEV0cKAEiAVUgH7AG1AdR9FfbTFcSbFLiVsqbIs5e7R0/tDdDBg7tt3Q6c69Ag9a4T6MOxN7hpxJvXLT98LMC2CAvd97MggAf2oiOld5UBSD1pB61WlAUg1WsFoPmbMRl/VHMdZ0rPQClKUApSlAKUrWsY1Xd0G6RPn6eh0rLnFNJvr0Kot20bNWu4G5A9epqj3lG5Fcz2n4kphdcoOp2lj08lEn/pXl1etx4IN2m+18nXBgllmoo6mlRnCuJh7a52AcaHzj9b571fiMeV2gjYEGdeh6HypLX4Y4vNu17uX80R4ZqW0y8TxfdWy3PZR1Y7D8fQGtPgGNLhkdszLrJ3ZTz+Rke1QnFeKi6ARqROXeATpJqM4fjzZYGTpMHqDup+etfGl4u5alTjexKq9Xfr+32z6WPQN4Wmva+/v+j0QmrTdHUVzuC4y+I8CWwwYakzAXqSIjyqvE7Fy2ImQdEdtdfsv5+fP1r26jxLIsXm4YWvW74+nfseL8K1LZN0zNx7EyVAYZV8R11LDb5Df1iongnGArliDE5WA1OXdWj+tzUfevswIYwRoREfiajb10oSwMaR618B6rLkz+e37Xp2+HwPtYdFF43jZ6Vb4pZba6nzMffW0jgiQQR1GtcBwPh17EfGAq8zB0HzJ8XlXdYLCJaQIggD3J6nzr9NodTnzq5xSXdWfH1enx4XtjK39+pnpSlfRPGWvy9fwNeR8eD/AJRehhHfXNwTAzH8a9cbl6/ga824rwHFNfustlirXXIMrqCxIOp2ivFrVJxVKzvgaTdnMZLu2dNvsmfvrb4Qr/lNiSMvfW5AGs5x15aVIns1jP8A0G/zL/Gtjh3Z7FLdtM1hgBcQkyugDgk7+VeCMMlr2X+R6HKNdToO3GHxj92MGWbXOUhAoNohlbORMlohSTMcoNTVqzcayga47syjMWRUnMJMqB4Y2j796kxUVxHtLg8O/d4jF2LTwDkuXURoOxhjMV9w8Bs5HyfG2b0X0jbbzph7TKhGZhGgACmANo01qN/Pbhv+sMJ/xFr+an57cN/1hhP+ItfzUBI4OywBBYjnsu7akzG8zVMJacMSzGDrsup0GummkbVH/ntw3/WGE/4i1/NWzw/tNgsQ/d4fF4e68E5Ld1HaBuYUzQEtSlKAUpSgNHB4e4HZneQQRl5b6N5GJmt6lKAUpVDQAmoHHdpLa3EVTIk55EQPnsdZ+UVOE1zHGuBPeus4AAIEQRqRzOlePW+ftXk9b+/+fM9OlWFz/wAvQ3cfxJzbNzDnMg0MLBHUjMNflXLYXib27mdfETMa7A7+ogA/Ka6psPe/JxbyrOULAMbecVCns24AhVkf4zrpEGRFfL1Wk1E8inG3xfXo+y54Pdpc2CClGa9a+XvOgs4e5dtzegMR4YEFR/iP4cq4zG+EkM0xsSeR1967O3bv5BLLmyiRHOOtQycHuyW7u2CRGrEnQRuBWtb4e8rh5a5rlv5Vfv6nPS6qOJycunol/BGcBwXfXAC5C66eQAPPnrpXdJh0CZAoCxEf1z865jA8GvW7gKqiiSSVPUR8MVM3cLcgxc1jTTnXr8P0zwwkpx5/dGNdnWWacXx/JynESocRuwJgaltYBgc4qPZQXVXBEnY6TofcTXRrw3EGPDbWABqxJgeYWrb/AAi+dYtn5ka/Na+RDwnNt3cJ9j2w8QhH2f1J/g6ItlMoAlQT5kjWsfHrgNkrzZlA/wAwM/8ALWtw/hzi2odsp6AyBqdJrFxDh13wm2Q8HZmy8t9jX3MsZ/hXCEedtV8T5cWvO3N8XZz2MzNccKpMQJOi7dee/Kaj8TZdWWVkZ11XUbjfmK6lOHYjclAfUn8Ksv8ACbx18BPUEqT66QfnXyI+D5FC7V9vr9D6ePxNRdVwTnAWHcJHn75jUhmqH4LhLiWwLkAydAZFSir519/TxccUYyXKSPj5mnkk13M1KUrscy1uXr+BqJfi0EjJsSPiNSzcvX8DUBgwO/E/ab31j99ailzZGbpxlyJ7kx/tH7qx2uKywGTcgfEeZrbTve9M/wBn8v8ArM1EuB3/AIdu8H3itJJkZJ3eJ2VJDORDZSxzBA0ZoznwzHnXif0m3rB4yDehrXcJmnOROS4FnJ44z5ZjpXqfaLjGEw9wLdU5ncZ5W4FyFSrXRplYgQDEnWo/tgnDTYVr+HDlirpmtXULEEaZyBHhmVJEidNawU8hvDhBkhr6zplXMADmhmXOrEKBDKCxJkhogTiw+K4ebrO9vKj2FPdjvGFvElpZV5hRsNSI+Yr3DB8F4cym9bw6srFWWbLKspOXKCg0knU6HqYFbmH4JgQA/wCS2xl/9kkA5Y6a6c/XrQp4JjjwvOjWXulTiAbiMCALBEkKAu86aNPqINTv0YtY/wBNTh5Fnu7pSSxYLkB1kAzM/wATvXsK8LwdxfHhbWhkgWem3wrr6VXhPDMIjTaw6IwkBlQg5TP60aTmPOoDctcVsMA3egBhmGYlJB5gNB5VuWyrAFTIIBBDEgg7EGdRWsnCrI2tjWdZM6tmJmZnNrO81tWbQRQqiFUAAdANhVdArk9fc0yevuaupUBhtXFYkAklTB30PTX+tqzVo4DGW7jN3Y5AzEBgZ584JPvW9QCqGq1Q0BbSq0oC2KRV1KAtiqRV1KAtikVdSgLctMtXUqFLctMtXUqgty0y1dShC2KrVaUBfSlKAtbl6/ga5e6YYkfaP311DcvX8DWm3DrRJJB9zWoyojVmF+JjupHxnSOh61FYb41/2l+8VNf6NtdD7tVy8PtAggGQZ3PKtKSRGma/GOz9nFEG+C2VWCjMRkLES6x+t4RB5R5msnFOD2sSqLfBdVObKTAZspWWjeJOnU+Vb+amauZo18LglS2toElUAUSZOVdgTz0A9qzCyMpXl/HkKhu1HavD8PVGxJcC4xVcqFtQJ1jbSud/S/wz7d79k1Ad2loLMaTVLVgLt0+7nXDfpe4b9q9+xan6XuG/avfsWoDvqVwP6X+Gfavfsmp+l7hv2r37FqA76lcD+l7hn2r37Jqfpe4b9q9+xagO7t2gvwgD0EedX1wP6XuG/avfsmrteG41L9m3etzku20uKSIOV1DCRy0IoDZqhqtKAtJq3OOo96X/AITXMLbxgBGZDJMMSNFIgCI3Gp57DTUxUiHT5x1HvTOOo965/u8SbdwFgGy/VkACGjdjJB13ER61YtvFKxAZCmckEjM2Us0CJURly85HnVoWdHnHUe9M46j3rnQuKKOCUVu7ISBPj5MSduekEba6a2JaxaswDI65pDNoYyKIC/qnMDGpBnWOcoWdLnHUe9M46j3qAtflOYZsmXNqIghNYOaTJ2kZd51ipGrQs3s46j3pnHUe9aNKULN7OOo96Zx1HvWjSlCzezjqPemcdR71o0pQs3s46j3qoYHY1oVsYTn8qlCzapSlQpa3L1/A15l2h7b37V/F27F629y0PBZIRSbmcDuyWjQW4uT+uWyqQVM+mty9fwNeYdoPows4rF3rxxlsNduj6s2LblX7vNkktJOQZoPLWIoDieK/SzxJLoWzdTI0f2mFKMkmCGAmQOqzI89K6PD/AEjYk2na5fW2Fe0qO9pLTXEYxdc2iWKZPiBOjfAAWM1H3OweGU643aQVGCtAGeZh/Krbv0eYTuwzY5VDZ1BOCs5pRMx3foRtzjmdcxnGb2xds3PHKEd0lSPY8fxXunym2SIUyCJhnVPh6y4rGeP2zae4gZlQidCuhMFtRJA1JgE6bHSdDtp2gbB2wwtk5mUB5XKDOYqQddVVoIBpxjj7W8GcR+TsAy6S1slM0C27idRJXaSJHy3wczgvpw4imIs2VtZibd25nORoQZCJJiIkMJ/wN0NcuvHbVxWjhty4ly9n3JXN9hStuCPCy9dWIggEez4PtAXwf5UcOxULmIzJLKoOZwCfhBDaGDvp1w9i+K/lOHVhhwBa8IIyKuYCItqPhhSBsN6A8WtXUW5dz8Ku+O7mRO5INte7K5ArIZ8RD5diQJ00rPb4pYDDNwXTNoO7adUyBScgL/WLcOu+266e/YW+XmVnWQZG3Ifuq3D3iXIyactvDG/rrUKfPnBeJi1Ztq3DWuQ6Mz91GZkfEMjZxbktF0LJJ0skDcxu4bE4dkM8Hu94O7yqmHZw6q6sxbwSPAYJHxZxMgiPoTux0FVCigPnfg9zuVuBuDYpy9y4ZNhzFl9rOtnUbeWkgCr7N1AVP+gb+gt6GxcZTlYlwQ1o5pBgE6nnMV9DUoD5ixGGvthUsDh2IFxHJ778mfMVL3WKaW5UfWJoDHgr6D7FWmTh2CV1KsuEsBlIIKsLSAgg6gg8q3MPjWa4VyEKJGb/ABA9OhBBmt2gK0pSgLL2xrwq12sx31gfFkRJzC1YLbqQlte68RysAQdZJ10191vbGvBgLBIZghZW0cESDM6y4g7jSszybFdFj5d3OSXxJPgnaPHPi7Fp8Qty2bygsqWYuJABVsq+FvGh0I0kEAjXusVx4K5UWSQLgXNsGWHzOCRHhZCDr5zXn3Z4WUxljuwkteBMv4pJ3CyZ38q9dN1s4AVY0Hkc0QSY0Om3nWseVSV0Zlsf+kk/gRmH4xbd1QW3liRJVcoIXNqZkdNpB3isZ40i/wBpaYGX+EBgFRnUsSYP/hk6AwI6gVMi63eRkWNvKRrMxvHLyqli65cjIsctTHh0MHLrrXTcuxNrIhON2zAFq7JjTKgMs2QDVuvPbQ1vYHELdQOqkAzoywRBgyPUVsYe+xzEou2YSY06DTUab+dUtOxBzKBrvsdZIERt5+VTchTK5B0HtTIOg9qrSgKZB0HtTIOg9qrSgKZB0HtTIOg9qrQ0BQKOgrZwfP5VHYK87TmXKNI685BHXT99SOD5/Ko+gRtUpSsmi1uXr+BrisfgyOMW8QWQWUskMotvnN+GRWJUHMQlxwCYgOQJnTtW5ev4GmYdaA4O7lz3ZiQLp15RcuKD/wAtanFcKbtoOq23RLl83HIPhBsr4geQ0O/PLXoBwlozKW9d/Cuskkz8yfc1VcNbClAiBTMrlXKZ0MjY1ywQeLIpnbUZFlxuBW7hUcqWUMVnLImMwgkTzjT0J61aMBbyImRciFSqx4Vy/DA8uXSB0rPmHUUzDqK6nE1/9H2sjW+7XIxJKR4SWOZpG2pkkc5PWslrCopYqoGcy0CMxgCTHOABPkKyZh1FYcXjbdpc124iLMZnZVEnYSTFAZlQDYco+VBbA5f0ajfzkwf98w37a3/NT85MH/fMN+2t/wA1ASlKi/zkwf8AfMN+2t/zU/OTB/3zDftrf81ASlKxWMSjqGR1ZSJDKwKkdQRoavzDqKAupVuYdRV1AKUpQGO/8JqN7hfsL7CpK/8ACagMMpbNLMAokxJPyFbiuDLN4WlGyj2FZMx6mo8qy3QpYnUczsddRWvdx+IW4R3OZAxEqGEqSACCdyBJIgDoa1tJdExnPU+9Mx6moK7xbEZZXCMD4TBMkjvQpWCoiUkzOk7VlwPEb7OFuYchS7jPqIXMcpylddI6enKmxk3ExmPU0LGoPDcUxEfWYYzqZXMo0UGACCSZJGsDTSayJxK+Sn/85UHLnBJJAYJrOWPCWbTnlM5abGXcS9KUrJRSlKAUpSgFbGD5/KtetjB8/lUfQI2qUpWTRa3L1/A1dVrcvX8DWjxPG5BC7xJPJR1M1UrdEbo3nuAbkD1MVbbvK3wkH0M1yjYtCfFeSfNif3gEVNcFvrlyhkbWZVgd+o3rcse1WYjO3Rs4niVq22V2ynQ6hogkKCWiIlgN+dX3cdbVSxcQCoMeKC5AUQsmSWA+dRHafieGsDNeEv4Qq+MZlFxGMEaGCA3y861sTi8BZwzOoBtsQyiLmW5ctHOoBOnxL6HXfWscGyfTiFoj+0X0JAPxZdjruIrg/pmxtt+GuqupYXbBInUB2JX5kKTHlXQYPF4Ap+UjRZlm+tyq7ZSZ5TIUH0A6VoYBeG4uwWe0GVcrXLbd7cRMhbLmUyv6zGOckmnAPHbGF4U9q1nvXbV0Wl7zKtxg10hM05lYAA5vhiddNAWuxmD4X3TC1ecvbS64eCrXTnItWznQLJDpOUaBGmvT+z/Z7g17OlvDIzLdciVa4xTNIaSCMmsBTpA61L2Ox3Ci5AwNnfSbZIM76HSPI6VCnjFuxwp0UPde08WMxVLp1ykXh4kYbmdtSNDyMbcs4IWb+V3N5bzdxOYB7Ga2FL+DLmILmPDt6CvoQ9guGST+Q4fURogA9QBoD5jWsydiuGj/AMvwm53w9o7mdyu3ly2oDB9G3/deD/3C10tYsLhktIqWkVEUQqKoVVHRVGgFZaAxrdBYrOo3HT+prJWjZxVo3Sq/HBkxvlMEE9RGxreoBSlKAx3/AITXPYZ2RswU+kHUdK6G/wDCa0ZrcXRlkbbzG4GYGS0kwakybmcQdAANtIaNxOuw1qk0qy5C4Lgbneb6fDOXTTXad+U0sG5nMsADzy6eHQQJ061bSs0WyuHa74iTEjMJWdeg102GnnVtvPBDnnMRr4pO87eVVpShYpSlUgpSlAKHypSgNbBd5qbkaxA6HWRPMbH51I4Pn8q162MHz+VR9AjapSlZNFrcvX8DXnnbTtELeIa0EYlcpJzBRJUEESpnQ7iOe9ehty9fwNYrlhGILIpI2JWSPQxXTFOMJXJWcs0JTjUXR5Vb42xALFlB275Fu2z/APIqK6/KfWpngTo9+39WUYENA+ssuu2ZLgmNTzkTpM137AEQRI6EaVgsYG0gIS0qhjJASATpqQB5D2rtLUJppKjjHTSTTuzX43wS1iwi3wWRWLZASoLZSoJI10DH3qmJ4IlzDphrjM1tQgOsM62yCAxHUqJiNuVSWb19jVc3r7GvKesi7XA0XDNhVZhbIdRr4lRySVDHyYgE6xG9XcJ4LbwyPbsSqMxYKTmyMVAOUnWNAYM6zUlm9fY0zevsaAiOBdnbODLdxmAZVDAtmzMs+PXYnMZjTbQVJW8OAZG+s+c61lzevsaZvX2NAVpVM3r7Gmb19jQFaVTN6+xpm9fY0BYlhQSQACTJ9TGv7hWSqZvX2NVoBSlKAx3/AITXP4OwHLSCYE5RAJ16mugv/CagLVq4rBlGo9P410h0ZlhrIS6FHIj1EjasV5MaCSmVx9ZlQgD9dMhJEEgLm5jfWdKy2rD5wSDvJOlSBttmBDmBA3EgGJjTbQb9KsnRErIm+McQwVLYJ7wAiZUeLIdWMnReXPlFUK46R4U8L8v1kysPFLbyRppsNd6mBbPeZs5jbcTl36bT86WbZDElzBnWROm06dOlTf7ht95EJZxoAIIOWzbBUhTmu+MOSRB0lDvBiOc1S0caPiRIkmSZIJceFfEBoubQ9BryqWsIwzS5kidCvxecjfbypatlQQWnWYkEaySesz99N/uG00AMQyeIhG71fhCx3WYZvizScubXQ+Va+HbGKoDLbaF35sco38QA1nXnHLepmlXcKIe22N5ra2mI2OW0MqkN1N069FE6yJa1OUZozQJjQTGsann5mrqVG7FClKGoUVsYPn8qjsFZdZLtJMacgROo9RFSOD5/Ko+gRtUpSsmi1uXr+BrSxOMKZvhga7HQeetbrcvX8DXNdrsetq0+Z1XMcozEL5kSfT99VerLFXJK65MGM7bW7YzZWKgiSFmJ2kTzg1v4DtEMRbFyxDKSRJDaEbgjea86xnFsKLJtEr4hq5uWpzaGVluWgA6Vu/RPxNO7xFoupC3VcZWVjDrB2Jj4B71jFJt+0j0Z8eNQbg+j7rlHpGI4tbtuUclSFDSRoR/h5mIkkCBzqy/xyyv6xO3wqx3dE5DrcXz6TWrxO4neNnw6OAqCSmZnzHkSsZVIBOp2mNBOBcTbkZcFEktJtqDJzNJAHxZrI5/ZPSulHlsk141YO1wGCRoGOoidh5geulWjjtiQO8EmI0bXMuZQNNSRsN60bWOQEAYNgTr8CD7BGv8AlnoVHTTA2OtkAfkUE/CDbBgCyGGbwwNHZIE66c6USza4x2qsWLFy8CbgRC+VAdQFD/ERA8LA6nnXEt9NmHABODxAB2M24PLTxa1O9tcPnw2LsWsKM/csqMqAEkJbygGABIuXF3jwHzryvgKY5E7u3w1rj2s1nMysCpvP32UgwNZE8ipE7g1GinbL9NuHJgYS+T0Btk+2aprsd9JlniOIFi3YuoSjPmYoVhY08JP2q4HHcK4td7r/ALJVO6vreATulBKiMh8cwTqdenQRNfR/wLHjizYvF4VrSvacElkYZiLYAEMTrkPpUKevUpSgMK4hS5QfEBJ9NP41mqmWq0ApSlAY7/wmo3v1+0PepK/8JqBwFoMxEAmPCDoCfOK3FcGWbgvKdmFZKj7iBb0LsCPkeY96sxOAxOdjauhQ+YhCc8QLYBXNts3h0Hj5xWqRCTpUY2CxbKgF1UcK5f4WPizBP1Y0ldgPhO81ROF4kl814E5Aog5SNVOuWInK3iGvi0iKlLuOexKUqIt8LxctlvKJJkDxQ3dKoEvPMBvfrpvYGxdUMbrq8tAgRECCPcH+Jo0u45NmlKVCilKUApSlAK2MHz+Va9bGD5/Ko+gRtUpSsmi1uXr+BrzftZ2ZfF3bvjKqGJjNEsQIPwtA0PKvSG5ev4Go08Dw/eNc7qHcyzAuCxiJMHXSsz3bfYfJUo37R4tiuEWWTuxjbzc1X6vMQANzkDfERPlFa3Zvg13C3brW2IRrcDxeMkGYgACN69zucEw7b2p/z/xrXfstg2VlNiVYQwJuQR0OtYSy31VGnso0e3PF7+Gtr3KBs7gAqWNwFfGYQDxLlRgTOk1TjHG8QuBGIW3bm4qwEuMxHfQENvw+NpYGNPImunIEgxqJgxqJifuHtVoRdBl2MjTY66jpufeupg5vA8evnAHFNbtSisSpuMCRbkPmOXwvKnw69JqzsjxfE3sM5dEz2yV+sZkZnADfWLl8AysuuvWK6gosEZRBMkZdzvPrIoUXXw76HTcefWgOR7F8fxGKN0NbVQD3ilmYHLcnIqjL4k8J8fsKt7PdocTexl201tAsnXO2UCye7fujl+sliOkc67EATMaxExy6VaqKIhdttNvTpQGWlUzevsaZvX2NAVpVM3r7Gmb19jQGlh7103CGUBBmHmSDowMRBB9xyreq3N/UGrqAUpSgMd/4TUCmEcGQQCDoZ/8Ayp+8NDWn3TdDW4ujLRHWsIwYEkbzuf4VuNZBYNPTSW+evL0rL3TdDTum6GjdhcGMWVz5pMTtLbevry2qlqwoYkkkGdJb5azrpWXum6GndN0NSkWzDZsATJJJHVhDfj676VW1ZCgwZ26/PTb51l7puhp3TdDSkLLKVf3TdDTum6GqQspV/dN0NO6boaAsoRV/dN0NO6boaA08HhO7k5iSYk9YmDHp91SOD5/KsXdN0NZ8KhEyKj6BGxSlKyaFKUoBSlKAUpSgFKUoBSlKAUpSgFKUoBSlKAUpSgFKUoBSlKAUpSgFKUoBSlKAUpSgFKUoBSlKAUpSg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8" descr="data:image/jpeg;base64,/9j/4AAQSkZJRgABAQAAAQABAAD/2wCEAAkGBxQTEhUTExIVFRUXGBgYFhYWFh0XGBceGBwdGBgfGhoYHSggGBslHBgYITEhJSkrLi4uGB8zODQsNyguLisBCgoKDg0OGxAQGjQkICY0LCwsLCwsLCwsLywsLCwsLDQsLCwtLDQsLCwsNCwsLCwsLCwsLCwsLCwsLyw0LCwsLP/AABEIAJQBVQMBIgACEQEDEQH/xAAbAAEAAwEBAQEAAAAAAAAAAAAAAwQFBgIBB//EAD0QAAIBAwEEBwYFAwMEAwAAAAECEQADEiEEBRMxIkFRUmGS0QYUMmJxoUJykbLBFYGxIzPwJEPC8TSCov/EABkBAQEBAQEBAAAAAAAAAAAAAAABAgMEBf/EACoRAQACAQMCBQQCAwAAAAAAAAABAgMEESESMRMiQVFhFHGB8KHBMkLx/9oADAMBAAIRAxEAPwD9k2jaGyIBiPCZ66j47977Cvl/42+o/wACsPe28msXSSZttYuMiwNLlsjSYk5Bhp8tBu8d+99hTjv3vsK5+3vlrTWbN1TcYm1bu3AeVy4s6qqwBPaQewGq+x+0RWyzXFLsiXrpIIWQl5rYWANDEa+FB1HHfvfYU47977Cud/rzjizaUlbrW7ai4ZYKgck9AmfoDz6omrGz76Lts+FqVvoHBLwyLjkSy4xAkLOWpYUG1x3732FOO/e+wrmdm9ootKxVrkIbl1iVUqvENsEACGOh000XnPOd/aIKzZWyED3kzDSSbKG4ejHIqDGvP9aDf47977CnHfvfYVlbm3rx56BQgKeZKkOJEMVXpCNR1aamay7/ALRkMLpQixw77ASCzm2yoDy6Gs6SdDr2UHU8d+99hTjv3vsK5xvaBybYSyJa4yNk7BYFviSjFOkOrkIII8aite05Fuy72gS622fBycBdbBDGP7ivgTQdRx3732FOO/e+wrntq363TC24H/UKlzIHpWFJJKRoJGmp5ax1x7JvpgDlLtjswVSQoLXUZjGKljOJMQfADWg6Xjv3vsKcd+99hXM2PaUvDcIC3wDdOTwwYXOHjqsRkOfjy6q0d2b1F1LjMhQ2mZXBk/CA0iVUkQRzAoNXjv3vsKcd+99hXKj2jYMXdIRrVhrdvIHW6zAFmCyNIkQYjSaubLvZrl6wACist/NCOZtlQCCQCV1JB0kHlQb3HfvfYU47977CsXad+qjMrW2lC2UH8C2+JmNNRyWO086gs+0eSg8E5F7SAZHE8b4TmUHKNRGnjQdDx3732FOO/e+wrl9t9omNlzatkXBavOekCLfCY25ErFzpCQCBpz7K9Jvq4L2EZA3sGLEDBRYW8cAq9LmTr16cuQdNx3732FOO/e+wrnT7SwoJsmWFprYzHSW8/DUkx0SDqRrp1mprG/g142eGdH4bMCWhwuR0xAw6spBnqFBucd+99hTjv3vsKjqB9phmB0VcQTrMuYA+mo/Wgt8d+99hTjv3vsKzdp3kFaApYcjAJM5i2dI1ia+tvNBzy5n4VZgIYpqQNJIj1oNHjv3vsKcd+99hVOxtiuYE8mJkEEYkKQQR2mnvBJuKEMpjEsAGyE8xMD6idOVBc47977CnHfvfYVSs7XNs3GGIEzByEDrUwMgeoxrXhd52+vJYmSyMoGK5kEkaHHX6UGhx3732FOO/e+wrMXfNoiQxPSx0BmYn/BqZdrllECGZ065ySe0dit+nXQXeO/e+wpx3732FR0oJOO/e+wpx3732FR0oJOO/e+wpx3732FR18aYMc+qgk94bv/YV947977CsDeG1KHQKx+Elu0nkBykNkZmZ0jlW1bmBPOBP16665MU0iJ90iWhst0sNeYMUqPYPhP5j/FK5Kr3/AI2+o/wKq7ZsNu7jxEDYsHWZ0YcjpV25aBdpAOo/wK+cBe6KDPu7qss/Ea2C8q0yfiX4WgGMhymJjSo7u5LDAKbQIAYRJGjtkwMHUFtYPXWpwF7opwF7ooM27ueyxJNvUnInJhrGJOh0ldD2jnNLe57KlSqYlVVFxd1AVdVWFaCo7DWlwF7opwF7ooM07nsQo4SwnwjWIyzgiekMtYMiak/p1qZ4azkz9vScYuYPapINXuAvdFOAvdFBT2PYktSLa4zE6knTQCWJMAchyFQDc1iWPCWWDgzJEPq4AJgAnUwOetafAXuinAXuigzxuu0ABhybMHJi2URJYnI6aanlpyqH+g7PoOCIAAAlohSWUROuJJInl1RWtwF7opwF7ooMJdwA3zddlYHidEIV/wBwBWyOUHSdQoJ0kmKttuiyf+2PwagsCOGCqQQZEAkadtaXAXuinAXuigy/6JYxC8FQoUqAJAhjkRAPLLXwPKKsbJsNu0GCJiGOTak5EiCSWJJJAGp51c4C90U4C90UGXb3JYUEC0ACFB1bkhlADMrieURHVU9nYLalSqAFAwU6kjMy2pOpJEkmTV3gL3RTgL3RQVG2NC5uFFLlcCxEkrzxPaKit7qtKABbGjKwksSCnwakk9HqHIVocBe6KcBe6KDLvblsMMWtAjp6SRPEOTgwdQTqQdJqU7stTlwxOYeQSDkFCAyD3QFjkRzq/wABe6KcBe6KDNTc9gAgWlglT1/gOSRJ0AbUKNJ6ql9wt8Ti4DOZmTzjGcZxyjTKJjrq7wF7opwF7ooI6gu7KrFp1DABl6jGoMjUEeB7OyrfAXuinAXuigo/0+3GOOn1aeeXxTM5azM17GyJr0Rrz597P92tW+AvdFOAvdFBXSwoOQWCZ1/MZP6nWormwI2cqTmIfpNBA5aTA/tFXeAvdFOAvdFBVTZlC4QSpmQWZufixJo2zIeag6k69pXA/wD50q1wF7opwF7ooKH9Mtxji0TMcRz/AOWo8OVSDZgCCNILEDqlpk/XU/qat8Be6KcBe6KCOlScBe6KcBe6KCOlScBe6KcBe6KCOlScBe6KcBe6KCDhCcsRPbAn9a91JwF7opwF7oq7zIm2D4T+Y/xSvuxLAYDvH/ApUHg/E31H7RVbadsCHHF3aJhFkgcpMkAa/wB6sn4m+o/aKq7VsWTZLce20QSmPSHMAh1YaGdQAdedBHf3vZQMS4hAS8ESsCekJkHwqYbdamOKk45fEPhiZ+kazUN3dSMpUloPE69f9T4tSP8AnjVdtwWy5cs5LAhpCdIlcC3wSGI7CB4VRo7NtK3JKMGAjUEEGQDpB7DUtRWbAUsRMuQT/ZQgj+yipagUpSgUpSgUpSgUpSgUpSgUpSgUpSgUpSgi2raAi5EMdQAFEkljAAH1NeNn21HEziQYKtoyknEAj8wIHb1V62zZVuLg4lZUkduJBH9tKrXN0pkpUsgUICiYhWCMXSZUnRiToRM6zQer297Cgk3UhWVWhgcSxxE66a/4NTHbbfSHEToCX6Q6I7T2Cq77qQgAM6kAYsIkQ/EB1UgnIdYIqs3s+gLsjEM0lZC4oxYOSDhl8QmCSPCirx3nZhW41uHJCnMQxGhjXXXSvXv9uQC6qWLKoLAFipxMCdday33LdKqOP0iW4rYrLhnzgDGO3ljVx9zoTIZwCSXUFYeXNwBpUkAMxjEg66k1UaFKUqBSlKBVXedpmtMqzJgdE4nmJgyI0mrVQbbfKIXC5ARkACTHXAHMjsoMvi7SgboMxPEAjE9IYhG1OiEBjHVNe9pXapYq5A/1Sq4WyBjHCEkSc9Zk/pXm7va4Lq2jb+JOkQD0SULaGdQIAmOfXXg70ucMoFPFw6JKsSf9DMMdI/3JWO0VVfbt7bOJchRjg3DgAicejzE5ZcwWirFo3xeCksyDSSqBSuPxEiGFzPTECI6uuq9vfT8S2mAYMss4VgAcSZEmSukcuvnXnZt8XWXPAHS4QEDAQoTHMMuSnpMYBmB26AifblvNeQAPgGBEBcPhMlmJyDT1DTlWjsQbhpkIbFchzgwJ6z11ltvW7hkttWgXGJAeHFvE9DSZbIgT1qedaex3CwaZ0dwJ7FYgdQ0j/wBmnoJ6UpUEmx/i/N/Ar7XzY/xfm/gV9oIW+JtDzHUT+EdlfZ8D5T6VPZ+J/qP2ipaCnPgfKfSk+B8p9KuUoKc+B8p9KT4Hyn0q5Sgpz4Hyn0pPgfKfSrlKCnPgfKfSk+B8p9KuUoKc+B8p9KT4Hyn0q5Sgpz4Hyn0pPgfKfSrlKCnPgfKfSk+B8p9KuUoKc+B8p9KT4Hyn0q5Sgpz4Hyn0pPgfKfSrlKCnPgfKfSk+B8p9KuUoKc+B8p9KT4Hyn0q2rSJGooWA6+fKm4qT4Hyn0pPgfKfSrlfAw7eXOgqT4Hyn0pPgfKfSrbNGp0FfRQU58D5T6UnwPlPpVvITE69lfaCnPgfKfSk+B8p9KuUoKc+B8p9KT4H9D6VcpQU58D+h9KT4H9D6VcpQU8vBv0PpSfBv0PpVylBTnwP6H0pPgf0PpVylBTnwPlPpSfA+U+lXKUFfY+Tfm/gUr3Y5t+b+BSgWfif6j9orJ3li+0C3dcpbFrNIuG3k2UMZUgnEY6THT1nSNaz8T/UftFNo2dHADorgGQGAYA9uvXQcvs+/rwW30rZAFkNmDndF65grKQQB0RPIyW/DGo+0l7GQLTF1tsmKkm3xXKw4LjPEDtWTPKtzbd0JdupcZm6MdDo4nE5DmuS6gHokTiJmK87FuO3bNwkm5xNG4gU6STBhRlqTq0k9Zqjn7m99pbJhdt2//idEplGV9rdwyLkQwHLWJiZE1r7u3u738G4eLG8FVZzTgvwyXMwwbnyWNB0udax2S2RBtpGOMYj4ez6aDTwr0lhQxYKoZoyYAAmOUnrim67sO/vp14zzZxt8QLaMi4TbE5EyQVPOMRA1k1Uv7+vqHUGwzWxdZnCtg4tJbuwq5ypIuFZyaIn5a6YbOmRfBciILQMiOwnmRXy3sqKAqooUAgAKAADzEdh66QOSXet601987ZOV250w8FLQQC2o4kKxy+MD/wCpq1tO/b4DFeEAPeGAZWJx2cgEEhxq0nX8PYeVdG+yoYlFMHISoMN2jsPjXo2V7o6+ofi+L9eunBvDmtq3/fUFYQ3MwAwQlQpt8UAqbiyY6OWQ7Y6q0N5b0dbFt1wS5cxADDiCSpYgBWUOYB/EBGvgdO7sqMCGRWBiQVBBjloeyvV6wriHVWHOGAI05aGpKOP2bfjMUvs4VSguMCx4Y/6YuZiejOvI1q7n31ce1fa4AWskjorhl0Ff4c3xPSj4j/Fbfu691f0HZH+NKWLCoIRVUdigAfoKszurkRvu8peHt3Gd7YBRSyIOEbnwG6NTEfH1zHVVse0N3NSyoEZAcB02LG0bscRWgHQiCkEa5agVve4WsSnCt4nUrgMSefKIqT3dMs8FziMoGUdk848KIwk3re/0lz2d2uPqUDQq8NrsFc5y6MBp1mYERVbZd8XXVMHslPd1e4mLZpNrMKLnFksSQfhkLqTqJ6W1sqLoqKoknRQNTzOnWe2vH9PtZZcK3kNA2AnlHOJ5aUVzr+0VxQWHCxClQhyzyXZztGRbLVNMYievLqptO/76ZJFsuLkZKhK48Jb0FWuCDD45ZdUx1V0vuqTlgs44ziJx7s9nhS7sqMIZFYEgkFQQSOR16xFODh92S6XRGIgsoJEzEiYkaH61ne0W13LVssuOJ0J5ET1itaoNp2RLmOahsTIB5T2xXDUUtkxzWk7TPq3itWt4m0bwwvZLa7jqU6OCdZ1YzqAPAdv9qpe0W8ri3VVsQUOS4k9Ls0+0fWups7FbRi6oFZgASBExy0ryd3WiWJtqS/xEiSerrrwX0OadNXDF+Y9fj0/p6q6nFGack149kCbRe4HEhM4yx1iOcT2/88a53cm87rX2C4k3DLZEwsdYAPONI+nZXVjY04fCx6EY4+HZXgbttAoRbUFPhIEEdXVXTNpM1747Rfbp7/Pv/DOPPjrW0TXv2+GV7VbY6Jj0cH0nrHaD4GpfZra7ty1LY4qMVOpYkdZ15f5rTv7EjsGZAxUELOsTz0r7s2yJbywULkZaORPbFajS5fqZyzfy9tv35ZnNTwfD6efdym0b0ue9plAZCVxB0Oh+x0/QdldhbmBlE9ccqqruy0ARw16RJJjUk8zPOrYEV10uC+KLddt5md2M+Wt5jpjbaNn2lKV6nApSlApSlArlLG14G5ct3LroYTM5XcnLGbios4ookSAAT+p6uoNn2K2hJS2iE8yqhSfqQNaCj7LX89j2dizMTaSWaciYEk5anXrrVr4igAACAOQHIV9pIUpSgisc2/N/ApSxzb838ClAs/E/1H7RVDbbt17ptWrgt4oHLFQ2RYkKIPJeiZjXUQR137PxP9R+0VX3huu3egvmCARKO1skHmCUIJUwNDQU7m/cGxe2TEK7oQUD8Pi4iYJGI+KI1Arzs/tCGYA2biyUBJK6cQTb5Hr5EdVWG3DYyDYRAxChmCDo8MHAHHIJ0Q0SBpUw3VamcetDzP8A2xCdfV96vC8KI9o1It42nZri2mVeiP8AdV3UEkwIFsz9RXm17QBowt3GZwmFvoj4lZzqTGgQzJ7I51a2TcNi2VKq0qVKy7NjiGCgZEwoFxgF5CfAUbcNnHEKyxjBW46suIKiGUyNGYGDqCacHCG/7QKt63ZNtg1yMQWQNJUtGGWUDGCQIn9aiHtD+J7b21DupIKOGwtPceCp1AwI0/EI7atPuCyWyhwdOVxwJVeGGgNGeGmXOmz7gsqqpDsqzity49wCUNsgZsdMGIjxqIrv7Qxp7vc4kkYSnIJxJyyiCv30r7s/tNae+tlebR+JZBZBdAKTlGJHSiJ0qzs+5LKcgxMscmdmY5LgZZiSejoOyvez7otI4dQwIAEB2wMKEBKTiWxAGREwBV4XhfpSlRClKUClKUClKUClKUCs7fO8uCs4sZEBhyB6prRqnvLYBeAVmIUGSBplHUT1CuOojJOOYxz5vR0xTWLx19md7N71a4oQqxK/E/VH4ZJ1J/8AdVd879ZbiqFZcGlgdMh/bmIn/grX3dupLDMbZbFgOiTIBHWCdah2vcFu67PcLMToNYCjwA5/3mvn3waudNWkW83rPxD11yafxptMeVYXeM2uLwnjnjAyjtiftzrF3Xv9musuLPmRgo/DHPnyER+njW8uyEWeFmfhxz/F2T9apbL7P27bo9surLz1nKeczy/tFdc2LVWvjmluI/y7fljHfBFbxaOZ7PHtFvQ2lKBWBYdF+rx1GoNSbj3obyfA0qILaBWbsH/NKn3lutb5XMtis9EGASeska163Zu5bIZVJKkyAdce0A9lajFqPqZvNvJ22/f+szfD4HTt5mJtHtAfeEhWCjosp0Mnw7QY/wCGumttIBgieo8xWQ/s7bZi7M5ctllMRrIgco+tbCit6THmp1eLO+87x9mdRbFbp8OO0cvtKUr2POUpSgUpSgVz9neN1blxXuJcgAQBiqXGPRthuZ6MEzJHPriugrL2bcFhAVxZ1OuF12uqDJMhbhIBknUdtBLuHamu7NZuOQWe2jMV0EkAmOwTV+oNh2NLNtbVtQqIAFUdQFT0kKUpQRWObfm/gUpY5t+b+BSgWfif6j9orO3nt19LttLdq0y3CQpe6yEEKWMgWm0he2tGz8T/AFH7RUe07Jm9p5jhsWjtlSv/AJUgVzvywMpuRiQD0WgktgMTHTGRCys6mK8J7QbOQW4kADIkqywMsD8SjUMQGXmpIBAqnY9mFUkh9MlZeh0gBcF0gsSZkqBpH0NeN5ez5wPDYlpukCAP96+l5jrp0cdO2rGytXZd5pcYBGBBVmghlcYkKZVlEROsweWlVNo9oLYu8NSDAYsxyVQVZEIBxIbV46MwRB8Jth3SUucVrmblXDdHEHMqZAkxAQCNaqXPZwkmbxw6eC4CV4lxbrS09LVYHLQ9cTSNt+Thp7bvK3aKh2ILcoVmgCAS2IOKiR0jA151Eu+7BLrxNUyy6LR0DiwBiGIPMCTqO0VHvjdPHKEPhjOoWW1g9FgQVOniPA6Vn2fZ5ri3FuuQpe+UQAacS4WDFgekCIMaczPVEFzb/aOzbsm4CWMOVTFlaU5hgVm3rAlgOY7RUj78tJGZIligKpcdZDYQWVIUzpB+/OqL+zJwKrewLK6XCtsQweOQJJBEDUk9fhE/9DcOrLeGKs74NbyGTuWJEMNQDiCZjU9dXjY9Fld9WgVVnAZmIGIZgIcoMmxhJYR0oBMgTRN+2CGIuTiAT0G1k4jEY9PpaQs66c6qj2eg6XSFJBcYglgt176gH8PSuEE6yOw615vezSsgTiHoqAJXSRc4oJAIkTpEjTrpwcNnZdpW4odDKnloR4EEHUEHQg6ipaq7s2IWbYtggxJJC4gkmToOWp8T4mrVRClKUClKUClKUCqe8N4paByMGCVHbVys7fewNeQICoGQJYiSAO741x1E5IxzOP8Ay9HTFFZvHX2R7l3wt1VBP+prKjw6/AVDvHf6IyBSD0ofwHI/36/7V73JuhtnZ+kGVogxDSOo+FVt5+zzXrjuXVJEKAszA5sfSvBedb9NWKx5/X8fO/r/AG9dY03jTvPl/fhrLvG2U4mYwmMoMf4+9Z2xe0KNcdWIAkcM69LqjQc5/wA+FXl2Zxs/DhM8MY/BMR+lZW7/AGdazct3A6tE5ArESPw+P1rpmtq+vH0Rx/t+7sY64Om/VPPp+7NDe+9VtKwDDiRoD49fiKk3bvVLqyD0goLqATj9v/dQb73U18oMgqrJLRLa8gPCve493NYVkJUjKVIEEg97xrUTqfqZ3jyfvz+GZjD4HfzK172gQXkVWBQ6M3YTy/54+FbVtwwBGoPKucu+zbM7XS6hs8ggXoxM6nnNdIvKt6Sc89U5vfj7M6iMUdPh+3P3faUpXsecpSlApSlArIsb3fN1u2sITNQHzYjLEBxACsTyALT21r1h7PuA9Li3i+TB8kDWrhYTEur6gAwFgARQaW6ts41m3dxx4iK+MzjkJieuKtVT3RsAsWbdkMzBFC5MZJj61cpIUpSgisc2/N/ApSxzb838ClAs/E/1H7RVfb95raIBDsSC0IpYhRzYxyGv1PUDBqxZ+J/qP2iqG3WLq3eLZVHLIEZXcpGJJUghTI6RkfSg0LV9WAKsCGAZYPMHkR4V4ubWgKgsJclVHaQCxA8YBrCublutfDsLZ1DNdBZW/wBo22tqBJCFjl8Wk8p1qtu72duIbZNu10LpcDo5AG29skMlpQSCyxpMDViavCuqW6CoY6AgHXSJ7fGoti2xbqhlnEgEEiJmsm5ul/dtmt427hsi3nbY9B8UwOsHkSGEj8PV1e/Z7db2VIfETbtLCkkAoGB5gGNRFPcbHFHORpz15V9zGgkSeWvOuKO47lsKptW3DXkhCQQcVuTm621ldRBcM0/ExmrKezV3i2mLQFC/CyxbxLGFLWi5XUDosgIGoqGzpPf04htiSwCkwNAGLASfqjfapeOJEdKTGkGNCdf0rmNj3BdRg3DsriLQIVj/AKht8bJm6OhbiL2nnJNfNm9nrmAHDtWbhZmdrbaEtZe2MQqLAUsIHZJmau0DquKsTkI7Z0r1kJiRPOOuuWtezjNGdqyqZMeEDkn+0bcxiASWM8urrNfdg9n7q7Ql12kKE1DLpFoWyutriMJBb4wNeU82w6fMTEiezrrybwkg6QAZOg1nr/tWDtW5LjbYt/I4AqeaDHEEEa2i5B7A6jXl2y7w3Kbu0C4yo1ubUq2shFvqZEQdbq/ekDV2jbESMjzYII11blPZUxuDTUa8tef07a5NPZq4qWxhaaF2fiKWMXGtFi8nHpSCBJrzc9nLxaxpbAt4HTGVi4XZAWtlsQsBcCnXMiABs6PYd627oJU6AI0sMdHErz8Kt5iYkT2VyNz2cvcIJFs/7IacTGFtlJXiW2WciOanSYgwapf09luWrJCm4mE3AHLqF2ZrZjo9JMtQQebRGVJiN+Cfh3JvCQBrJiRqBoTr+kV7VgdQQfpXEbt3Y17I2lS0BAlMgJ4F20SJUHLK4pI0jXWa6L2f2BrQuZIlsOwIt2zKrCqpPICSQToOvtmmw1qjv3gqlidAJqSsb2k2I3FUIhLzAaYCjryPZXDUXtTHNqRvPs3irW14i07Qvbu25bqBxpOhHYRzFeNu3mlpkBPxmPp4/rFZfs3utrVx+KnSgYuDKweYHYf7VS3tuS7cuubVvFRyyaMj14j1gV8++p1Uaatop5+0x9nrrgwzmms28vu67IdtUtj3mlx7iA6oe3mO39f47arW9jUbJjwjOM4fiy+vbPXWLu3cd1LttrtvJCdQGnE9WQ69fqK65tRnrfHFKbxPfvxv+GMeHFNb9VuY7fu7qNv2sWkZz1dXaeoV72baVdFdToRNYvtJu1rrJw06UHJiYWByB7T/AGqT2a3cbauLluHmC0yGXqjwrUZ886madPk9/nv7Mzix+B1dXm9l+5vBReW11spM9kch/ertcim5rvFe4tuE6QVS3SIkch1DTrM11dpQAABAjl2V20uTJes2yRtzO32c89KVmIrO/H8vdKUr0uJSlKBSlKBWfsu+LblgMlCgtkylVZQYLKTzANaFc5a3dtLl2uYI5Ihp4q4qZFsJCEDkxMkkz1QAG5sO1rdtpdSSjqGUkQYYSNDqNKnqhuHZHtbPatXCrOiKrFRA0EaTV+khSlKCKxzb838ClLHNvzfwKUCz8T/UftFS1FZ+J/qP2ipaBSlKBSlKBSlKBSlKBSlKBSlKBSlKBSlKBSlKBSlKBSlKBSlKBSlKBSlKBSlKBSlKBSlKBSlKBSlKBSlKCKxzb838ClLH4vzfwKUH17QOp59oJH+K+e7j5vM3rSlA93HzeZvWnu4+bzN60pQPdx83mb1p7uPm8zetKUD3cfN5m9ae7j5vM3rSlA93HzeZvWnu4+bzN60pQPdx83mb1p7uPm8zetKUD3cfN5m9ae7j5vM3rSlA93HzeZvWnu4+bzN60pQPdx83mb1p7uPm8zetKUD3cfN5m9ae7j5vM3rSlA93HzeZvWnu4+bzN60pQPdx83mb1p7uPm8zetKUD3cfN5m9ae7j5vM3rSlA93HzeZvWnu4+bzN60pQPdx83mb1p7uPm8zetKUD3cfN5m9ae7j5vM3rSlA93HzeZvWnu4+bzN60pQPdx83mb1p7uPm8zetKUD3cfN5m9ae7j5vM3rSlA93HzeZvWnu4+bzN60pQPdx83mb1p7uPm8zetKUEiKAIAgV8pSg//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7" name="Immagine 6"/>
          <p:cNvPicPr>
            <a:picLocks noChangeAspect="1"/>
          </p:cNvPicPr>
          <p:nvPr/>
        </p:nvPicPr>
        <p:blipFill rotWithShape="1">
          <a:blip r:embed="rId3">
            <a:extLst>
              <a:ext uri="{28A0092B-C50C-407E-A947-70E740481C1C}">
                <a14:useLocalDpi xmlns:a14="http://schemas.microsoft.com/office/drawing/2010/main" val="0"/>
              </a:ext>
            </a:extLst>
          </a:blip>
          <a:srcRect t="81545" b="6065"/>
          <a:stretch/>
        </p:blipFill>
        <p:spPr>
          <a:xfrm>
            <a:off x="467544" y="3670050"/>
            <a:ext cx="2326450" cy="416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6" name="Picture 8" descr="https://encrypted-tbn2.gstatic.com/images?q=tbn:ANd9GcQNRWHdVXJHY1dDkzUIdscHjJTci2aS26R5_BJIsjHwy38pyLOhsg"/>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5431" y="2051920"/>
            <a:ext cx="28479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https://encrypted-tbn2.gstatic.com/images?q=tbn:ANd9GcQNRWHdVXJHY1dDkzUIdscHjJTci2aS26R5_BJIsjHwy38pyLOhs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92177" y="2051920"/>
            <a:ext cx="28479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https://encrypted-tbn2.gstatic.com/images?q=tbn:ANd9GcQNRWHdVXJHY1dDkzUIdscHjJTci2aS26R5_BJIsjHwy38pyLOhsg"/>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28481" y="2060848"/>
            <a:ext cx="28479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 name="Immagine 19"/>
          <p:cNvPicPr>
            <a:picLocks noChangeAspect="1"/>
          </p:cNvPicPr>
          <p:nvPr/>
        </p:nvPicPr>
        <p:blipFill rotWithShape="1">
          <a:blip r:embed="rId3">
            <a:extLst>
              <a:ext uri="{28A0092B-C50C-407E-A947-70E740481C1C}">
                <a14:useLocalDpi xmlns:a14="http://schemas.microsoft.com/office/drawing/2010/main" val="0"/>
              </a:ext>
            </a:extLst>
          </a:blip>
          <a:srcRect t="81545" b="6065"/>
          <a:stretch/>
        </p:blipFill>
        <p:spPr>
          <a:xfrm>
            <a:off x="3253662" y="3661048"/>
            <a:ext cx="2326450" cy="416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Immagine 20"/>
          <p:cNvPicPr>
            <a:picLocks noChangeAspect="1"/>
          </p:cNvPicPr>
          <p:nvPr/>
        </p:nvPicPr>
        <p:blipFill rotWithShape="1">
          <a:blip r:embed="rId3">
            <a:extLst>
              <a:ext uri="{28A0092B-C50C-407E-A947-70E740481C1C}">
                <a14:useLocalDpi xmlns:a14="http://schemas.microsoft.com/office/drawing/2010/main" val="0"/>
              </a:ext>
            </a:extLst>
          </a:blip>
          <a:srcRect t="81545" b="6065"/>
          <a:stretch/>
        </p:blipFill>
        <p:spPr>
          <a:xfrm>
            <a:off x="6089243" y="3672207"/>
            <a:ext cx="2326450" cy="416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CasellaDiTesto 12"/>
          <p:cNvSpPr txBox="1"/>
          <p:nvPr/>
        </p:nvSpPr>
        <p:spPr>
          <a:xfrm>
            <a:off x="1355639" y="4638127"/>
            <a:ext cx="7030256" cy="923330"/>
          </a:xfrm>
          <a:prstGeom prst="rect">
            <a:avLst/>
          </a:prstGeom>
          <a:noFill/>
        </p:spPr>
        <p:txBody>
          <a:bodyPr wrap="square" rtlCol="0">
            <a:spAutoFit/>
          </a:bodyPr>
          <a:lstStyle/>
          <a:p>
            <a:r>
              <a:rPr lang="it-IT" sz="5400" dirty="0">
                <a:solidFill>
                  <a:srgbClr val="FF0000"/>
                </a:solidFill>
              </a:rPr>
              <a:t>WHAT HAS CHANGED?</a:t>
            </a:r>
            <a:endParaRPr lang="it-IT" sz="8000" b="1" dirty="0" smtClean="0">
              <a:solidFill>
                <a:srgbClr val="FF0000"/>
              </a:solidFill>
              <a:effectLst>
                <a:outerShdw blurRad="38100" dist="38100" dir="2700000" algn="tl">
                  <a:srgbClr val="000000">
                    <a:alpha val="43137"/>
                  </a:srgbClr>
                </a:outerShdw>
              </a:effectLst>
              <a:latin typeface="Sansation" panose="02000503000000020004" pitchFamily="2" charset="0"/>
            </a:endParaRPr>
          </a:p>
        </p:txBody>
      </p:sp>
    </p:spTree>
    <p:extLst>
      <p:ext uri="{BB962C8B-B14F-4D97-AF65-F5344CB8AC3E}">
        <p14:creationId xmlns:p14="http://schemas.microsoft.com/office/powerpoint/2010/main" val="107120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20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2056"/>
                                        </p:tgtEl>
                                        <p:attrNameLst>
                                          <p:attrName>style.visibility</p:attrName>
                                        </p:attrNameLst>
                                      </p:cBhvr>
                                      <p:to>
                                        <p:strVal val="visible"/>
                                      </p:to>
                                    </p:set>
                                    <p:animEffect transition="in" filter="barn(inVertical)">
                                      <p:cBhvr>
                                        <p:cTn id="10" dur="2000"/>
                                        <p:tgtEl>
                                          <p:spTgt spid="2056"/>
                                        </p:tgtEl>
                                      </p:cBhvr>
                                    </p:animEffect>
                                  </p:childTnLst>
                                </p:cTn>
                              </p:par>
                              <p:par>
                                <p:cTn id="11" presetID="16" presetClass="entr" presetSubtype="21"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2000"/>
                                        <p:tgtEl>
                                          <p:spTgt spid="18"/>
                                        </p:tgtEl>
                                      </p:cBhvr>
                                    </p:animEffect>
                                  </p:childTnLst>
                                </p:cTn>
                              </p:par>
                              <p:par>
                                <p:cTn id="14" presetID="16" presetClass="entr" presetSubtype="21"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2000"/>
                                        <p:tgtEl>
                                          <p:spTgt spid="19"/>
                                        </p:tgtEl>
                                      </p:cBhvr>
                                    </p:animEffect>
                                  </p:childTnLst>
                                </p:cTn>
                              </p:par>
                              <p:par>
                                <p:cTn id="17" presetID="16" presetClass="entr" presetSubtype="21"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2000"/>
                                        <p:tgtEl>
                                          <p:spTgt spid="20"/>
                                        </p:tgtEl>
                                      </p:cBhvr>
                                    </p:animEffect>
                                  </p:childTnLst>
                                </p:cTn>
                              </p:par>
                              <p:par>
                                <p:cTn id="20" presetID="16" presetClass="entr" presetSubtype="21"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2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26" name="Picture 2" descr="senior pass ceme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9134" y="2195583"/>
            <a:ext cx="2187242" cy="19442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3824918" y="5041339"/>
            <a:ext cx="4419490" cy="907941"/>
          </a:xfrm>
          <a:prstGeom prst="rect">
            <a:avLst/>
          </a:prstGeom>
          <a:noFill/>
        </p:spPr>
        <p:txBody>
          <a:bodyPr wrap="square" rtlCol="0">
            <a:spAutoFit/>
          </a:bodyPr>
          <a:lstStyle/>
          <a:p>
            <a:r>
              <a:rPr lang="it-IT" sz="5300" b="1" dirty="0" smtClean="0">
                <a:solidFill>
                  <a:srgbClr val="FF0000"/>
                </a:solidFill>
                <a:effectLst>
                  <a:outerShdw blurRad="38100" dist="38100" dir="2700000" algn="tl">
                    <a:srgbClr val="000000">
                      <a:alpha val="43137"/>
                    </a:srgbClr>
                  </a:outerShdw>
                </a:effectLst>
                <a:latin typeface="Sansation" panose="02000503000000020004" pitchFamily="2" charset="0"/>
              </a:rPr>
              <a:t>THANK YOU</a:t>
            </a:r>
          </a:p>
        </p:txBody>
      </p:sp>
      <p:sp>
        <p:nvSpPr>
          <p:cNvPr id="6" name="CasellaDiTesto 5"/>
          <p:cNvSpPr txBox="1"/>
          <p:nvPr/>
        </p:nvSpPr>
        <p:spPr>
          <a:xfrm>
            <a:off x="5868144" y="764704"/>
            <a:ext cx="2232248" cy="1323439"/>
          </a:xfrm>
          <a:prstGeom prst="rect">
            <a:avLst/>
          </a:prstGeom>
          <a:noFill/>
        </p:spPr>
        <p:txBody>
          <a:bodyPr wrap="square" rtlCol="0">
            <a:spAutoFit/>
          </a:bodyPr>
          <a:lstStyle/>
          <a:p>
            <a:r>
              <a:rPr lang="it-IT" sz="8000" b="1" dirty="0" smtClean="0">
                <a:solidFill>
                  <a:srgbClr val="FF0000"/>
                </a:solidFill>
                <a:effectLst>
                  <a:outerShdw blurRad="38100" dist="38100" dir="2700000" algn="tl">
                    <a:srgbClr val="000000">
                      <a:alpha val="43137"/>
                    </a:srgbClr>
                  </a:outerShdw>
                </a:effectLst>
                <a:latin typeface="Sansation" panose="02000503000000020004" pitchFamily="2" charset="0"/>
              </a:rPr>
              <a:t>and</a:t>
            </a:r>
          </a:p>
        </p:txBody>
      </p:sp>
    </p:spTree>
    <p:extLst>
      <p:ext uri="{BB962C8B-B14F-4D97-AF65-F5344CB8AC3E}">
        <p14:creationId xmlns:p14="http://schemas.microsoft.com/office/powerpoint/2010/main" val="40129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circle(in)">
                                      <p:cBhvr>
                                        <p:cTn id="14" dur="20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80">
                                          <p:stCondLst>
                                            <p:cond delay="0"/>
                                          </p:stCondLst>
                                        </p:cTn>
                                        <p:tgtEl>
                                          <p:spTgt spid="4"/>
                                        </p:tgtEl>
                                      </p:cBhvr>
                                    </p:animEffect>
                                    <p:anim calcmode="lin" valueType="num">
                                      <p:cBhvr>
                                        <p:cTn id="2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gtEl>
                                      </p:cBhvr>
                                      <p:to x="100000" y="60000"/>
                                    </p:animScale>
                                    <p:animScale>
                                      <p:cBhvr>
                                        <p:cTn id="26" dur="166" decel="50000">
                                          <p:stCondLst>
                                            <p:cond delay="676"/>
                                          </p:stCondLst>
                                        </p:cTn>
                                        <p:tgtEl>
                                          <p:spTgt spid="4"/>
                                        </p:tgtEl>
                                      </p:cBhvr>
                                      <p:to x="100000" y="100000"/>
                                    </p:animScale>
                                    <p:animScale>
                                      <p:cBhvr>
                                        <p:cTn id="27" dur="26">
                                          <p:stCondLst>
                                            <p:cond delay="1312"/>
                                          </p:stCondLst>
                                        </p:cTn>
                                        <p:tgtEl>
                                          <p:spTgt spid="4"/>
                                        </p:tgtEl>
                                      </p:cBhvr>
                                      <p:to x="100000" y="80000"/>
                                    </p:animScale>
                                    <p:animScale>
                                      <p:cBhvr>
                                        <p:cTn id="28" dur="166" decel="50000">
                                          <p:stCondLst>
                                            <p:cond delay="1338"/>
                                          </p:stCondLst>
                                        </p:cTn>
                                        <p:tgtEl>
                                          <p:spTgt spid="4"/>
                                        </p:tgtEl>
                                      </p:cBhvr>
                                      <p:to x="100000" y="100000"/>
                                    </p:animScale>
                                    <p:animScale>
                                      <p:cBhvr>
                                        <p:cTn id="29" dur="26">
                                          <p:stCondLst>
                                            <p:cond delay="1642"/>
                                          </p:stCondLst>
                                        </p:cTn>
                                        <p:tgtEl>
                                          <p:spTgt spid="4"/>
                                        </p:tgtEl>
                                      </p:cBhvr>
                                      <p:to x="100000" y="90000"/>
                                    </p:animScale>
                                    <p:animScale>
                                      <p:cBhvr>
                                        <p:cTn id="30" dur="166" decel="50000">
                                          <p:stCondLst>
                                            <p:cond delay="1668"/>
                                          </p:stCondLst>
                                        </p:cTn>
                                        <p:tgtEl>
                                          <p:spTgt spid="4"/>
                                        </p:tgtEl>
                                      </p:cBhvr>
                                      <p:to x="100000" y="100000"/>
                                    </p:animScale>
                                    <p:animScale>
                                      <p:cBhvr>
                                        <p:cTn id="31" dur="26">
                                          <p:stCondLst>
                                            <p:cond delay="1808"/>
                                          </p:stCondLst>
                                        </p:cTn>
                                        <p:tgtEl>
                                          <p:spTgt spid="4"/>
                                        </p:tgtEl>
                                      </p:cBhvr>
                                      <p:to x="100000" y="95000"/>
                                    </p:animScale>
                                    <p:animScale>
                                      <p:cBhvr>
                                        <p:cTn id="32"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nior pass cemea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949280"/>
            <a:ext cx="891099" cy="7920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AutoShape 2" descr="data:image/jpeg;base64,/9j/4AAQSkZJRgABAQAAAQABAAD/2wCEAAkGBxMSEhUUERIVFhUXFBgYGBUYFhcWFxYVFhcYGRwVFhcYHSggGh0nHRQYIjEiJSorLi8uFx8zODMsNyguLisBCgoKDg0OGhAQGywlHyQsLCwwNCwtLDQsNCwsLSw1LCwsLC8wLCwsLCwsLCwsLCwsLCwsLCwsLCwvLC8sLDQsLP/AABEIALQBGAMBIgACEQEDEQH/xAAcAAEAAQUBAQAAAAAAAAAAAAAABQECAwQGBwj/xABKEAACAQIEAwYCBQkEBwkBAAABAhEAAwQSITEFQVEGEyJhcZEygQcjUrHBFBYXQpOh0dLwM1RikhVVcnOUovElNUNFU2ODsuEk/8QAGgEBAQEBAQEBAAAAAAAAAAAAAAECAwQFBv/EAC8RAAICAQMCAwYGAwAAAAAAAAABAhEDBBIhMVEFE0EiYXGB4fAUkaGxwfEjMtH/2gAMAwEAAhEDEQA/APcCaT5fdVG5ev4Goi/hsWLrtbuJkZkhWJ8KqozCMp1JnaPnyAl83l91M3l91ReDw2JhlvXFIKAKVlWzgCWJAG7TtyjznAuDxi/BdQg5ZzlmIIW2DlJHMi57jaTAE3m8vupm8vuqMwtrFZvrHtlMrCFBnMWMGYGwyj3rVt4HGIBlvI5yjMXLEZvHMDKdPEusycvsBO5vL7qrPkf3VE27WMzCXtlc6ac8gHjE5BrOo05cpqXoCk+R/dSfI/uqtKApPkf3UnyP7qrSgLZ8vupm8vuo40MVFWcPihlBe3AKz8TEqCZ1bmdPLpFASuby+6rqiruFxBuEi4oQupCyQVVQQRt4s0g+RHOpWgFKUoBSlKAUpSgFKUoBSlKAUpSgFKUoBSsWJvhFLNsB7+Q8ztWHh+L7wGQAymCBqNuXluPlXJ5oLIsbfL5/I0oPbu9DbpSldTIpSlAWty9fwNULeYqr8vX8DXlnGv7e9/vrn/3NefUZ/KSdWdMcN7PUs3mKZvMV4039df3VscKM37P++t8v8Y0rzLX262/r9Dq9PXqbPaTt7xNOJ3sFgrOGuZCuQOrZyDZS6xLG8i6Zj02qLsfSLxtiAMJYEiczYe+qZSCQ2c3og5TB2PKtvtp2J4ieI3cZg2Qd7cRVIcKyA2bdos2YRBKkaSfKrfzN42RlOLtBSoB0t6KrQBonJddOQjyr6J5jXX6ReNm+LAwuH7wuUA/J78EgqC099GQZ1ObaGB51TDfSNxt4jCWFBAOd8NiEQBvhJZrsAGIE7mr37DcZ723d7+13ioLYbRoUsbpLBlK6PrMbhY2EWXuwHGLlsq2JtFcoGTMozDecwXUyASxMmedWgX2fpC42+fLhsLNtriOvdXcytaQOy5e/kmGERMk1is/STxtnW2uEsZ2XMqnD3lLKWVMy5rwkZmUadazYb6P+MJ3j28XaVmuszZYBdnhXuCEgEgeW3I1aPo/4wXW5+U2g9tQinwyEV0cKAEiAVUgH7AG1AdR9FfbTFcSbFLiVsqbIs5e7R0/tDdDBg7tt3Q6c69Ag9a4T6MOxN7hpxJvXLT98LMC2CAvd97MggAf2oiOld5UBSD1pB61WlAUg1WsFoPmbMRl/VHMdZ0rPQClKUApSlAKUrWsY1Xd0G6RPn6eh0rLnFNJvr0Kot20bNWu4G5A9epqj3lG5Fcz2n4kphdcoOp2lj08lEn/pXl1etx4IN2m+18nXBgllmoo6mlRnCuJh7a52AcaHzj9b571fiMeV2gjYEGdeh6HypLX4Y4vNu17uX80R4ZqW0y8TxfdWy3PZR1Y7D8fQGtPgGNLhkdszLrJ3ZTz+Rke1QnFeKi6ARqROXeATpJqM4fjzZYGTpMHqDup+etfGl4u5alTjexKq9Xfr+32z6WPQN4Wmva+/v+j0QmrTdHUVzuC4y+I8CWwwYakzAXqSIjyqvE7Fy2ImQdEdtdfsv5+fP1r26jxLIsXm4YWvW74+nfseL8K1LZN0zNx7EyVAYZV8R11LDb5Df1iongnGArliDE5WA1OXdWj+tzUfevswIYwRoREfiajb10oSwMaR618B6rLkz+e37Xp2+HwPtYdFF43jZ6Vb4pZba6nzMffW0jgiQQR1GtcBwPh17EfGAq8zB0HzJ8XlXdYLCJaQIggD3J6nzr9NodTnzq5xSXdWfH1enx4XtjK39+pnpSlfRPGWvy9fwNeR8eD/AJRehhHfXNwTAzH8a9cbl6/ga824rwHFNfustlirXXIMrqCxIOp2ivFrVJxVKzvgaTdnMZLu2dNvsmfvrb4Qr/lNiSMvfW5AGs5x15aVIns1jP8A0G/zL/Gtjh3Z7FLdtM1hgBcQkyugDgk7+VeCMMlr2X+R6HKNdToO3GHxj92MGWbXOUhAoNohlbORMlohSTMcoNTVqzcayga47syjMWRUnMJMqB4Y2j796kxUVxHtLg8O/d4jF2LTwDkuXURoOxhjMV9w8Bs5HyfG2b0X0jbbzph7TKhGZhGgACmANo01qN/Pbhv+sMJ/xFr+an57cN/1hhP+ItfzUBI4OywBBYjnsu7akzG8zVMJacMSzGDrsup0GummkbVH/ntw3/WGE/4i1/NWzw/tNgsQ/d4fF4e68E5Ld1HaBuYUzQEtSlKAUpSgNHB4e4HZneQQRl5b6N5GJmt6lKAUpVDQAmoHHdpLa3EVTIk55EQPnsdZ+UVOE1zHGuBPeus4AAIEQRqRzOlePW+ftXk9b+/+fM9OlWFz/wAvQ3cfxJzbNzDnMg0MLBHUjMNflXLYXib27mdfETMa7A7+ogA/Ka6psPe/JxbyrOULAMbecVCns24AhVkf4zrpEGRFfL1Wk1E8inG3xfXo+y54Pdpc2CClGa9a+XvOgs4e5dtzegMR4YEFR/iP4cq4zG+EkM0xsSeR1967O3bv5BLLmyiRHOOtQycHuyW7u2CRGrEnQRuBWtb4e8rh5a5rlv5Vfv6nPS6qOJycunol/BGcBwXfXAC5C66eQAPPnrpXdJh0CZAoCxEf1z865jA8GvW7gKqiiSSVPUR8MVM3cLcgxc1jTTnXr8P0zwwkpx5/dGNdnWWacXx/JynESocRuwJgaltYBgc4qPZQXVXBEnY6TofcTXRrw3EGPDbWABqxJgeYWrb/AAi+dYtn5ka/Na+RDwnNt3cJ9j2w8QhH2f1J/g6ItlMoAlQT5kjWsfHrgNkrzZlA/wAwM/8ALWtw/hzi2odsp6AyBqdJrFxDh13wm2Q8HZmy8t9jX3MsZ/hXCEedtV8T5cWvO3N8XZz2MzNccKpMQJOi7dee/Kaj8TZdWWVkZ11XUbjfmK6lOHYjclAfUn8Ksv8ACbx18BPUEqT66QfnXyI+D5FC7V9vr9D6ePxNRdVwTnAWHcJHn75jUhmqH4LhLiWwLkAydAZFSir519/TxccUYyXKSPj5mnkk13M1KUrscy1uXr+BqJfi0EjJsSPiNSzcvX8DUBgwO/E/ab31j99ailzZGbpxlyJ7kx/tH7qx2uKywGTcgfEeZrbTve9M/wBn8v8ArM1EuB3/AIdu8H3itJJkZJ3eJ2VJDORDZSxzBA0ZoznwzHnXif0m3rB4yDehrXcJmnOROS4FnJ44z5ZjpXqfaLjGEw9wLdU5ncZ5W4FyFSrXRplYgQDEnWo/tgnDTYVr+HDlirpmtXULEEaZyBHhmVJEidNawU8hvDhBkhr6zplXMADmhmXOrEKBDKCxJkhogTiw+K4ebrO9vKj2FPdjvGFvElpZV5hRsNSI+Yr3DB8F4cym9bw6srFWWbLKspOXKCg0knU6HqYFbmH4JgQA/wCS2xl/9kkA5Y6a6c/XrQp4JjjwvOjWXulTiAbiMCALBEkKAu86aNPqINTv0YtY/wBNTh5Fnu7pSSxYLkB1kAzM/wATvXsK8LwdxfHhbWhkgWem3wrr6VXhPDMIjTaw6IwkBlQg5TP60aTmPOoDctcVsMA3egBhmGYlJB5gNB5VuWyrAFTIIBBDEgg7EGdRWsnCrI2tjWdZM6tmJmZnNrO81tWbQRQqiFUAAdANhVdArk9fc0yevuaupUBhtXFYkAklTB30PTX+tqzVo4DGW7jN3Y5AzEBgZ584JPvW9QCqGq1Q0BbSq0oC2KRV1KAtiqRV1KAtikVdSgLctMtXUqFLctMtXUqgty0y1dShC2KrVaUBfSlKAtbl6/ga5e6YYkfaP311DcvX8DWm3DrRJJB9zWoyojVmF+JjupHxnSOh61FYb41/2l+8VNf6NtdD7tVy8PtAggGQZ3PKtKSRGma/GOz9nFEG+C2VWCjMRkLES6x+t4RB5R5msnFOD2sSqLfBdVObKTAZspWWjeJOnU+Vb+amauZo18LglS2toElUAUSZOVdgTz0A9qzCyMpXl/HkKhu1HavD8PVGxJcC4xVcqFtQJ1jbSud/S/wz7d79k1Ad2loLMaTVLVgLt0+7nXDfpe4b9q9+xan6XuG/avfsWoDvqVwP6X+Gfavfsmp+l7hv2r37FqA76lcD+l7hn2r37Jqfpe4b9q9+xagO7t2gvwgD0EedX1wP6XuG/avfsmrteG41L9m3etzku20uKSIOV1DCRy0IoDZqhqtKAtJq3OOo96X/AITXMLbxgBGZDJMMSNFIgCI3Gp57DTUxUiHT5x1HvTOOo965/u8SbdwFgGy/VkACGjdjJB13ER61YtvFKxAZCmckEjM2Us0CJURly85HnVoWdHnHUe9M46j3rnQuKKOCUVu7ISBPj5MSduekEba6a2JaxaswDI65pDNoYyKIC/qnMDGpBnWOcoWdLnHUe9M46j3qAtflOYZsmXNqIghNYOaTJ2kZd51ipGrQs3s46j3pnHUe9aNKULN7OOo96Zx1HvWjSlCzezjqPemcdR71o0pQs3s46j3qoYHY1oVsYTn8qlCzapSlQpa3L1/A15l2h7b37V/F27F629y0PBZIRSbmcDuyWjQW4uT+uWyqQVM+mty9fwNeYdoPows4rF3rxxlsNduj6s2LblX7vNkktJOQZoPLWIoDieK/SzxJLoWzdTI0f2mFKMkmCGAmQOqzI89K6PD/AEjYk2na5fW2Fe0qO9pLTXEYxdc2iWKZPiBOjfAAWM1H3OweGU643aQVGCtAGeZh/Krbv0eYTuwzY5VDZ1BOCs5pRMx3foRtzjmdcxnGb2xds3PHKEd0lSPY8fxXunym2SIUyCJhnVPh6y4rGeP2zae4gZlQidCuhMFtRJA1JgE6bHSdDtp2gbB2wwtk5mUB5XKDOYqQddVVoIBpxjj7W8GcR+TsAy6S1slM0C27idRJXaSJHy3wczgvpw4imIs2VtZibd25nORoQZCJJiIkMJ/wN0NcuvHbVxWjhty4ly9n3JXN9hStuCPCy9dWIggEez4PtAXwf5UcOxULmIzJLKoOZwCfhBDaGDvp1w9i+K/lOHVhhwBa8IIyKuYCItqPhhSBsN6A8WtXUW5dz8Ku+O7mRO5INte7K5ArIZ8RD5diQJ00rPb4pYDDNwXTNoO7adUyBScgL/WLcOu+266e/YW+XmVnWQZG3Ifuq3D3iXIyactvDG/rrUKfPnBeJi1Ztq3DWuQ6Mz91GZkfEMjZxbktF0LJJ0skDcxu4bE4dkM8Hu94O7yqmHZw6q6sxbwSPAYJHxZxMgiPoTux0FVCigPnfg9zuVuBuDYpy9y4ZNhzFl9rOtnUbeWkgCr7N1AVP+gb+gt6GxcZTlYlwQ1o5pBgE6nnMV9DUoD5ixGGvthUsDh2IFxHJ778mfMVL3WKaW5UfWJoDHgr6D7FWmTh2CV1KsuEsBlIIKsLSAgg6gg8q3MPjWa4VyEKJGb/ABA9OhBBmt2gK0pSgLL2xrwq12sx31gfFkRJzC1YLbqQlte68RysAQdZJ10191vbGvBgLBIZghZW0cESDM6y4g7jSszybFdFj5d3OSXxJPgnaPHPi7Fp8Qty2bygsqWYuJABVsq+FvGh0I0kEAjXusVx4K5UWSQLgXNsGWHzOCRHhZCDr5zXn3Z4WUxljuwkteBMv4pJ3CyZ38q9dN1s4AVY0Hkc0QSY0Om3nWseVSV0Zlsf+kk/gRmH4xbd1QW3liRJVcoIXNqZkdNpB3isZ40i/wBpaYGX+EBgFRnUsSYP/hk6AwI6gVMi63eRkWNvKRrMxvHLyqli65cjIsctTHh0MHLrrXTcuxNrIhON2zAFq7JjTKgMs2QDVuvPbQ1vYHELdQOqkAzoywRBgyPUVsYe+xzEou2YSY06DTUab+dUtOxBzKBrvsdZIERt5+VTchTK5B0HtTIOg9qrSgKZB0HtTIOg9qrSgKZB0HtTIOg9qrQ0BQKOgrZwfP5VHYK87TmXKNI685BHXT99SOD5/Ko+gRtUpSsmi1uXr+BrisfgyOMW8QWQWUskMotvnN+GRWJUHMQlxwCYgOQJnTtW5ev4GmYdaA4O7lz3ZiQLp15RcuKD/wAtanFcKbtoOq23RLl83HIPhBsr4geQ0O/PLXoBwlozKW9d/Cuskkz8yfc1VcNbClAiBTMrlXKZ0MjY1ywQeLIpnbUZFlxuBW7hUcqWUMVnLImMwgkTzjT0J61aMBbyImRciFSqx4Vy/DA8uXSB0rPmHUUzDqK6nE1/9H2sjW+7XIxJKR4SWOZpG2pkkc5PWslrCopYqoGcy0CMxgCTHOABPkKyZh1FYcXjbdpc124iLMZnZVEnYSTFAZlQDYco+VBbA5f0ajfzkwf98w37a3/NT85MH/fMN+2t/wA1ASlKi/zkwf8AfMN+2t/zU/OTB/3zDftrf81ASlKxWMSjqGR1ZSJDKwKkdQRoavzDqKAupVuYdRV1AKUpQGO/8JqN7hfsL7CpK/8ACagMMpbNLMAokxJPyFbiuDLN4WlGyj2FZMx6mo8qy3QpYnUczsddRWvdx+IW4R3OZAxEqGEqSACCdyBJIgDoa1tJdExnPU+9Mx6moK7xbEZZXCMD4TBMkjvQpWCoiUkzOk7VlwPEb7OFuYchS7jPqIXMcpylddI6enKmxk3ExmPU0LGoPDcUxEfWYYzqZXMo0UGACCSZJGsDTSayJxK+Sn/85UHLnBJJAYJrOWPCWbTnlM5abGXcS9KUrJRSlKAUpSgFbGD5/KtetjB8/lUfQI2qUpWTRa3L1/A1dVrcvX8DWjxPG5BC7xJPJR1M1UrdEbo3nuAbkD1MVbbvK3wkH0M1yjYtCfFeSfNif3gEVNcFvrlyhkbWZVgd+o3rcse1WYjO3Rs4niVq22V2ynQ6hogkKCWiIlgN+dX3cdbVSxcQCoMeKC5AUQsmSWA+dRHafieGsDNeEv4Qq+MZlFxGMEaGCA3y861sTi8BZwzOoBtsQyiLmW5ctHOoBOnxL6HXfWscGyfTiFoj+0X0JAPxZdjruIrg/pmxtt+GuqupYXbBInUB2JX5kKTHlXQYPF4Ap+UjRZlm+tyq7ZSZ5TIUH0A6VoYBeG4uwWe0GVcrXLbd7cRMhbLmUyv6zGOckmnAPHbGF4U9q1nvXbV0Wl7zKtxg10hM05lYAA5vhiddNAWuxmD4X3TC1ecvbS64eCrXTnItWznQLJDpOUaBGmvT+z/Z7g17OlvDIzLdciVa4xTNIaSCMmsBTpA61L2Ox3Ci5AwNnfSbZIM76HSPI6VCnjFuxwp0UPde08WMxVLp1ykXh4kYbmdtSNDyMbcs4IWb+V3N5bzdxOYB7Ga2FL+DLmILmPDt6CvoQ9guGST+Q4fURogA9QBoD5jWsydiuGj/AMvwm53w9o7mdyu3ly2oDB9G3/deD/3C10tYsLhktIqWkVEUQqKoVVHRVGgFZaAxrdBYrOo3HT+prJWjZxVo3Sq/HBkxvlMEE9RGxreoBSlKAx3/AITXPYZ2RswU+kHUdK6G/wDCa0ZrcXRlkbbzG4GYGS0kwakybmcQdAANtIaNxOuw1qk0qy5C4Lgbneb6fDOXTTXad+U0sG5nMsADzy6eHQQJ061bSs0WyuHa74iTEjMJWdeg102GnnVtvPBDnnMRr4pO87eVVpShYpSlUgpSlAKHypSgNbBd5qbkaxA6HWRPMbH51I4Pn8q162MHz+VR9AjapSlZNFrcvX8DXnnbTtELeIa0EYlcpJzBRJUEESpnQ7iOe9ehty9fwNYrlhGILIpI2JWSPQxXTFOMJXJWcs0JTjUXR5Vb42xALFlB275Fu2z/APIqK6/KfWpngTo9+39WUYENA+ssuu2ZLgmNTzkTpM137AEQRI6EaVgsYG0gIS0qhjJASATpqQB5D2rtLUJppKjjHTSTTuzX43wS1iwi3wWRWLZASoLZSoJI10DH3qmJ4IlzDphrjM1tQgOsM62yCAxHUqJiNuVSWb19jVc3r7GvKesi7XA0XDNhVZhbIdRr4lRySVDHyYgE6xG9XcJ4LbwyPbsSqMxYKTmyMVAOUnWNAYM6zUlm9fY0zevsaAiOBdnbODLdxmAZVDAtmzMs+PXYnMZjTbQVJW8OAZG+s+c61lzevsaZvX2NAVpVM3r7Gmb19jQFaVTN6+xpm9fY0BYlhQSQACTJ9TGv7hWSqZvX2NVoBSlKAx3/AITXP4OwHLSCYE5RAJ16mugv/CagLVq4rBlGo9P410h0ZlhrIS6FHIj1EjasV5MaCSmVx9ZlQgD9dMhJEEgLm5jfWdKy2rD5wSDvJOlSBttmBDmBA3EgGJjTbQb9KsnRErIm+McQwVLYJ7wAiZUeLIdWMnReXPlFUK46R4U8L8v1kysPFLbyRppsNd6mBbPeZs5jbcTl36bT86WbZDElzBnWROm06dOlTf7ht95EJZxoAIIOWzbBUhTmu+MOSRB0lDvBiOc1S0caPiRIkmSZIJceFfEBoubQ9BryqWsIwzS5kidCvxecjfbypatlQQWnWYkEaySesz99N/uG00AMQyeIhG71fhCx3WYZvizScubXQ+Va+HbGKoDLbaF35sco38QA1nXnHLepmlXcKIe22N5ra2mI2OW0MqkN1N069FE6yJa1OUZozQJjQTGsann5mrqVG7FClKGoUVsYPn8qjsFZdZLtJMacgROo9RFSOD5/Ko+gRtUpSsmi1uXr+BrSxOMKZvhga7HQeetbrcvX8DXNdrsetq0+Z1XMcozEL5kSfT99VerLFXJK65MGM7bW7YzZWKgiSFmJ2kTzg1v4DtEMRbFyxDKSRJDaEbgjea86xnFsKLJtEr4hq5uWpzaGVluWgA6Vu/RPxNO7xFoupC3VcZWVjDrB2Jj4B71jFJt+0j0Z8eNQbg+j7rlHpGI4tbtuUclSFDSRoR/h5mIkkCBzqy/xyyv6xO3wqx3dE5DrcXz6TWrxO4neNnw6OAqCSmZnzHkSsZVIBOp2mNBOBcTbkZcFEktJtqDJzNJAHxZrI5/ZPSulHlsk141YO1wGCRoGOoidh5geulWjjtiQO8EmI0bXMuZQNNSRsN60bWOQEAYNgTr8CD7BGv8AlnoVHTTA2OtkAfkUE/CDbBgCyGGbwwNHZIE66c6USza4x2qsWLFy8CbgRC+VAdQFD/ERA8LA6nnXEt9NmHABODxAB2M24PLTxa1O9tcPnw2LsWsKM/csqMqAEkJbygGABIuXF3jwHzryvgKY5E7u3w1rj2s1nMysCpvP32UgwNZE8ipE7g1GinbL9NuHJgYS+T0Btk+2aprsd9JlniOIFi3YuoSjPmYoVhY08JP2q4HHcK4td7r/ALJVO6vreATulBKiMh8cwTqdenQRNfR/wLHjizYvF4VrSvacElkYZiLYAEMTrkPpUKevUpSgMK4hS5QfEBJ9NP41mqmWq0ApSlAY7/wmo3v1+0PepK/8JqBwFoMxEAmPCDoCfOK3FcGWbgvKdmFZKj7iBb0LsCPkeY96sxOAxOdjauhQ+YhCc8QLYBXNts3h0Hj5xWqRCTpUY2CxbKgF1UcK5f4WPizBP1Y0ldgPhO81ROF4kl814E5Aog5SNVOuWInK3iGvi0iKlLuOexKUqIt8LxctlvKJJkDxQ3dKoEvPMBvfrpvYGxdUMbrq8tAgRECCPcH+Jo0u45NmlKVCilKUApSlAK2MHz+Va9bGD5/Ko+gRtUpSsmi1uXr+BrzftZ2ZfF3bvjKqGJjNEsQIPwtA0PKvSG5ev4Go08Dw/eNc7qHcyzAuCxiJMHXSsz3bfYfJUo37R4tiuEWWTuxjbzc1X6vMQANzkDfERPlFa3Zvg13C3brW2IRrcDxeMkGYgACN69zucEw7b2p/z/xrXfstg2VlNiVYQwJuQR0OtYSy31VGnso0e3PF7+Gtr3KBs7gAqWNwFfGYQDxLlRgTOk1TjHG8QuBGIW3bm4qwEuMxHfQENvw+NpYGNPImunIEgxqJgxqJifuHtVoRdBl2MjTY66jpufeupg5vA8evnAHFNbtSisSpuMCRbkPmOXwvKnw69JqzsjxfE3sM5dEz2yV+sZkZnADfWLl8AysuuvWK6gosEZRBMkZdzvPrIoUXXw76HTcefWgOR7F8fxGKN0NbVQD3ilmYHLcnIqjL4k8J8fsKt7PdocTexl201tAsnXO2UCye7fujl+sliOkc67EATMaxExy6VaqKIhdttNvTpQGWlUzevsaZvX2NAVpVM3r7Gmb19jQGlh7103CGUBBmHmSDowMRBB9xyreq3N/UGrqAUpSgMd/4TUCmEcGQQCDoZ/8Ayp+8NDWn3TdDW4ujLRHWsIwYEkbzuf4VuNZBYNPTSW+evL0rL3TdDTum6GjdhcGMWVz5pMTtLbevry2qlqwoYkkkGdJb5azrpWXum6GndN0NSkWzDZsATJJJHVhDfj676VW1ZCgwZ26/PTb51l7puhp3TdDSkLLKVf3TdDTum6GqQspV/dN0NO6boaAsoRV/dN0NO6boaA08HhO7k5iSYk9YmDHp91SOD5/KsXdN0NZ8KhEyKj6BGxSlKyaFKUoBSlKAUpSgFKUoBSlKAUpSgFKUoBSlKAUpSgFKUoBSlKAUpSgFKUoBSlKAUpSgFKUoBSlKAUpSg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4" descr="data:image/jpeg;base64,/9j/4AAQSkZJRgABAQAAAQABAAD/2wCEAAkGBxMSEhUUERIVFhUXFBgYGBUYFhcWFxYVFhcYGRwVFhcYHSggGh0nHRQYIjEiJSorLi8uFx8zODMsNyguLisBCgoKDg0OGhAQGywlHyQsLCwwNCwtLDQsNCwsLSw1LCwsLC8wLCwsLCwsLCwsLCwsLCwsLCwsLCwvLC8sLDQsLP/AABEIALQBGAMBIgACEQEDEQH/xAAcAAEAAQUBAQAAAAAAAAAAAAAABQECAwQGBwj/xABKEAACAQIEAwYCBQkEBwkBAAABAhEAAwQSITEFQVEGEyJhcZEygQcjUrHBFBYXQpOh0dLwM1RikhVVcnOUovElNUNFU2ODsuEk/8QAGgEBAQEBAQEBAAAAAAAAAAAAAAECAwQFBv/EAC8RAAICAQMCAwYGAwAAAAAAAAABAhEDBBIhMVEFE0EiYXGB4fAUkaGxwfEjMtH/2gAMAwEAAhEDEQA/APcCaT5fdVG5ev4Goi/hsWLrtbuJkZkhWJ8KqozCMp1JnaPnyAl83l91M3l91ReDw2JhlvXFIKAKVlWzgCWJAG7TtyjznAuDxi/BdQg5ZzlmIIW2DlJHMi57jaTAE3m8vupm8vuqMwtrFZvrHtlMrCFBnMWMGYGwyj3rVt4HGIBlvI5yjMXLEZvHMDKdPEusycvsBO5vL7qrPkf3VE27WMzCXtlc6ac8gHjE5BrOo05cpqXoCk+R/dSfI/uqtKApPkf3UnyP7qrSgLZ8vupm8vuo40MVFWcPihlBe3AKz8TEqCZ1bmdPLpFASuby+6rqiruFxBuEi4oQupCyQVVQQRt4s0g+RHOpWgFKUoBSlKAUpSgFKUoBSlKAUpSgFKUoBSsWJvhFLNsB7+Q8ztWHh+L7wGQAymCBqNuXluPlXJ5oLIsbfL5/I0oPbu9DbpSldTIpSlAWty9fwNULeYqr8vX8DXlnGv7e9/vrn/3NefUZ/KSdWdMcN7PUs3mKZvMV4039df3VscKM37P++t8v8Y0rzLX262/r9Dq9PXqbPaTt7xNOJ3sFgrOGuZCuQOrZyDZS6xLG8i6Zj02qLsfSLxtiAMJYEiczYe+qZSCQ2c3og5TB2PKtvtp2J4ieI3cZg2Qd7cRVIcKyA2bdos2YRBKkaSfKrfzN42RlOLtBSoB0t6KrQBonJddOQjyr6J5jXX6ReNm+LAwuH7wuUA/J78EgqC099GQZ1ObaGB51TDfSNxt4jCWFBAOd8NiEQBvhJZrsAGIE7mr37DcZ723d7+13ioLYbRoUsbpLBlK6PrMbhY2EWXuwHGLlsq2JtFcoGTMozDecwXUyASxMmedWgX2fpC42+fLhsLNtriOvdXcytaQOy5e/kmGERMk1is/STxtnW2uEsZ2XMqnD3lLKWVMy5rwkZmUadazYb6P+MJ3j28XaVmuszZYBdnhXuCEgEgeW3I1aPo/4wXW5+U2g9tQinwyEV0cKAEiAVUgH7AG1AdR9FfbTFcSbFLiVsqbIs5e7R0/tDdDBg7tt3Q6c69Ag9a4T6MOxN7hpxJvXLT98LMC2CAvd97MggAf2oiOld5UBSD1pB61WlAUg1WsFoPmbMRl/VHMdZ0rPQClKUApSlAKUrWsY1Xd0G6RPn6eh0rLnFNJvr0Kot20bNWu4G5A9epqj3lG5Fcz2n4kphdcoOp2lj08lEn/pXl1etx4IN2m+18nXBgllmoo6mlRnCuJh7a52AcaHzj9b571fiMeV2gjYEGdeh6HypLX4Y4vNu17uX80R4ZqW0y8TxfdWy3PZR1Y7D8fQGtPgGNLhkdszLrJ3ZTz+Rke1QnFeKi6ARqROXeATpJqM4fjzZYGTpMHqDup+etfGl4u5alTjexKq9Xfr+32z6WPQN4Wmva+/v+j0QmrTdHUVzuC4y+I8CWwwYakzAXqSIjyqvE7Fy2ImQdEdtdfsv5+fP1r26jxLIsXm4YWvW74+nfseL8K1LZN0zNx7EyVAYZV8R11LDb5Df1iongnGArliDE5WA1OXdWj+tzUfevswIYwRoREfiajb10oSwMaR618B6rLkz+e37Xp2+HwPtYdFF43jZ6Vb4pZba6nzMffW0jgiQQR1GtcBwPh17EfGAq8zB0HzJ8XlXdYLCJaQIggD3J6nzr9NodTnzq5xSXdWfH1enx4XtjK39+pnpSlfRPGWvy9fwNeR8eD/AJRehhHfXNwTAzH8a9cbl6/ga824rwHFNfustlirXXIMrqCxIOp2ivFrVJxVKzvgaTdnMZLu2dNvsmfvrb4Qr/lNiSMvfW5AGs5x15aVIns1jP8A0G/zL/Gtjh3Z7FLdtM1hgBcQkyugDgk7+VeCMMlr2X+R6HKNdToO3GHxj92MGWbXOUhAoNohlbORMlohSTMcoNTVqzcayga47syjMWRUnMJMqB4Y2j796kxUVxHtLg8O/d4jF2LTwDkuXURoOxhjMV9w8Bs5HyfG2b0X0jbbzph7TKhGZhGgACmANo01qN/Pbhv+sMJ/xFr+an57cN/1hhP+ItfzUBI4OywBBYjnsu7akzG8zVMJacMSzGDrsup0GummkbVH/ntw3/WGE/4i1/NWzw/tNgsQ/d4fF4e68E5Ld1HaBuYUzQEtSlKAUpSgNHB4e4HZneQQRl5b6N5GJmt6lKAUpVDQAmoHHdpLa3EVTIk55EQPnsdZ+UVOE1zHGuBPeus4AAIEQRqRzOlePW+ftXk9b+/+fM9OlWFz/wAvQ3cfxJzbNzDnMg0MLBHUjMNflXLYXib27mdfETMa7A7+ogA/Ka6psPe/JxbyrOULAMbecVCns24AhVkf4zrpEGRFfL1Wk1E8inG3xfXo+y54Pdpc2CClGa9a+XvOgs4e5dtzegMR4YEFR/iP4cq4zG+EkM0xsSeR1967O3bv5BLLmyiRHOOtQycHuyW7u2CRGrEnQRuBWtb4e8rh5a5rlv5Vfv6nPS6qOJycunol/BGcBwXfXAC5C66eQAPPnrpXdJh0CZAoCxEf1z865jA8GvW7gKqiiSSVPUR8MVM3cLcgxc1jTTnXr8P0zwwkpx5/dGNdnWWacXx/JynESocRuwJgaltYBgc4qPZQXVXBEnY6TofcTXRrw3EGPDbWABqxJgeYWrb/AAi+dYtn5ka/Na+RDwnNt3cJ9j2w8QhH2f1J/g6ItlMoAlQT5kjWsfHrgNkrzZlA/wAwM/8ALWtw/hzi2odsp6AyBqdJrFxDh13wm2Q8HZmy8t9jX3MsZ/hXCEedtV8T5cWvO3N8XZz2MzNccKpMQJOi7dee/Kaj8TZdWWVkZ11XUbjfmK6lOHYjclAfUn8Ksv8ACbx18BPUEqT66QfnXyI+D5FC7V9vr9D6ePxNRdVwTnAWHcJHn75jUhmqH4LhLiWwLkAydAZFSir519/TxccUYyXKSPj5mnkk13M1KUrscy1uXr+BqJfi0EjJsSPiNSzcvX8DUBgwO/E/ab31j99ailzZGbpxlyJ7kx/tH7qx2uKywGTcgfEeZrbTve9M/wBn8v8ArM1EuB3/AIdu8H3itJJkZJ3eJ2VJDORDZSxzBA0ZoznwzHnXif0m3rB4yDehrXcJmnOROS4FnJ44z5ZjpXqfaLjGEw9wLdU5ncZ5W4FyFSrXRplYgQDEnWo/tgnDTYVr+HDlirpmtXULEEaZyBHhmVJEidNawU8hvDhBkhr6zplXMADmhmXOrEKBDKCxJkhogTiw+K4ebrO9vKj2FPdjvGFvElpZV5hRsNSI+Yr3DB8F4cym9bw6srFWWbLKspOXKCg0knU6HqYFbmH4JgQA/wCS2xl/9kkA5Y6a6c/XrQp4JjjwvOjWXulTiAbiMCALBEkKAu86aNPqINTv0YtY/wBNTh5Fnu7pSSxYLkB1kAzM/wATvXsK8LwdxfHhbWhkgWem3wrr6VXhPDMIjTaw6IwkBlQg5TP60aTmPOoDctcVsMA3egBhmGYlJB5gNB5VuWyrAFTIIBBDEgg7EGdRWsnCrI2tjWdZM6tmJmZnNrO81tWbQRQqiFUAAdANhVdArk9fc0yevuaupUBhtXFYkAklTB30PTX+tqzVo4DGW7jN3Y5AzEBgZ584JPvW9QCqGq1Q0BbSq0oC2KRV1KAtiqRV1KAtikVdSgLctMtXUqFLctMtXUqgty0y1dShC2KrVaUBfSlKAtbl6/ga5e6YYkfaP311DcvX8DWm3DrRJJB9zWoyojVmF+JjupHxnSOh61FYb41/2l+8VNf6NtdD7tVy8PtAggGQZ3PKtKSRGma/GOz9nFEG+C2VWCjMRkLES6x+t4RB5R5msnFOD2sSqLfBdVObKTAZspWWjeJOnU+Vb+amauZo18LglS2toElUAUSZOVdgTz0A9qzCyMpXl/HkKhu1HavD8PVGxJcC4xVcqFtQJ1jbSud/S/wz7d79k1Ad2loLMaTVLVgLt0+7nXDfpe4b9q9+xan6XuG/avfsWoDvqVwP6X+Gfavfsmp+l7hv2r37FqA76lcD+l7hn2r37Jqfpe4b9q9+xagO7t2gvwgD0EedX1wP6XuG/avfsmrteG41L9m3etzku20uKSIOV1DCRy0IoDZqhqtKAtJq3OOo96X/AITXMLbxgBGZDJMMSNFIgCI3Gp57DTUxUiHT5x1HvTOOo965/u8SbdwFgGy/VkACGjdjJB13ER61YtvFKxAZCmckEjM2Us0CJURly85HnVoWdHnHUe9M46j3rnQuKKOCUVu7ISBPj5MSduekEba6a2JaxaswDI65pDNoYyKIC/qnMDGpBnWOcoWdLnHUe9M46j3qAtflOYZsmXNqIghNYOaTJ2kZd51ipGrQs3s46j3pnHUe9aNKULN7OOo96Zx1HvWjSlCzezjqPemcdR71o0pQs3s46j3qoYHY1oVsYTn8qlCzapSlQpa3L1/A15l2h7b37V/F27F629y0PBZIRSbmcDuyWjQW4uT+uWyqQVM+mty9fwNeYdoPows4rF3rxxlsNduj6s2LblX7vNkktJOQZoPLWIoDieK/SzxJLoWzdTI0f2mFKMkmCGAmQOqzI89K6PD/AEjYk2na5fW2Fe0qO9pLTXEYxdc2iWKZPiBOjfAAWM1H3OweGU643aQVGCtAGeZh/Krbv0eYTuwzY5VDZ1BOCs5pRMx3foRtzjmdcxnGb2xds3PHKEd0lSPY8fxXunym2SIUyCJhnVPh6y4rGeP2zae4gZlQidCuhMFtRJA1JgE6bHSdDtp2gbB2wwtk5mUB5XKDOYqQddVVoIBpxjj7W8GcR+TsAy6S1slM0C27idRJXaSJHy3wczgvpw4imIs2VtZibd25nORoQZCJJiIkMJ/wN0NcuvHbVxWjhty4ly9n3JXN9hStuCPCy9dWIggEez4PtAXwf5UcOxULmIzJLKoOZwCfhBDaGDvp1w9i+K/lOHVhhwBa8IIyKuYCItqPhhSBsN6A8WtXUW5dz8Ku+O7mRO5INte7K5ArIZ8RD5diQJ00rPb4pYDDNwXTNoO7adUyBScgL/WLcOu+266e/YW+XmVnWQZG3Ifuq3D3iXIyactvDG/rrUKfPnBeJi1Ztq3DWuQ6Mz91GZkfEMjZxbktF0LJJ0skDcxu4bE4dkM8Hu94O7yqmHZw6q6sxbwSPAYJHxZxMgiPoTux0FVCigPnfg9zuVuBuDYpy9y4ZNhzFl9rOtnUbeWkgCr7N1AVP+gb+gt6GxcZTlYlwQ1o5pBgE6nnMV9DUoD5ixGGvthUsDh2IFxHJ778mfMVL3WKaW5UfWJoDHgr6D7FWmTh2CV1KsuEsBlIIKsLSAgg6gg8q3MPjWa4VyEKJGb/ABA9OhBBmt2gK0pSgLL2xrwq12sx31gfFkRJzC1YLbqQlte68RysAQdZJ10191vbGvBgLBIZghZW0cESDM6y4g7jSszybFdFj5d3OSXxJPgnaPHPi7Fp8Qty2bygsqWYuJABVsq+FvGh0I0kEAjXusVx4K5UWSQLgXNsGWHzOCRHhZCDr5zXn3Z4WUxljuwkteBMv4pJ3CyZ38q9dN1s4AVY0Hkc0QSY0Om3nWseVSV0Zlsf+kk/gRmH4xbd1QW3liRJVcoIXNqZkdNpB3isZ40i/wBpaYGX+EBgFRnUsSYP/hk6AwI6gVMi63eRkWNvKRrMxvHLyqli65cjIsctTHh0MHLrrXTcuxNrIhON2zAFq7JjTKgMs2QDVuvPbQ1vYHELdQOqkAzoywRBgyPUVsYe+xzEou2YSY06DTUab+dUtOxBzKBrvsdZIERt5+VTchTK5B0HtTIOg9qrSgKZB0HtTIOg9qrSgKZB0HtTIOg9qrQ0BQKOgrZwfP5VHYK87TmXKNI685BHXT99SOD5/Ko+gRtUpSsmi1uXr+BrisfgyOMW8QWQWUskMotvnN+GRWJUHMQlxwCYgOQJnTtW5ev4GmYdaA4O7lz3ZiQLp15RcuKD/wAtanFcKbtoOq23RLl83HIPhBsr4geQ0O/PLXoBwlozKW9d/Cuskkz8yfc1VcNbClAiBTMrlXKZ0MjY1ywQeLIpnbUZFlxuBW7hUcqWUMVnLImMwgkTzjT0J61aMBbyImRciFSqx4Vy/DA8uXSB0rPmHUUzDqK6nE1/9H2sjW+7XIxJKR4SWOZpG2pkkc5PWslrCopYqoGcy0CMxgCTHOABPkKyZh1FYcXjbdpc124iLMZnZVEnYSTFAZlQDYco+VBbA5f0ajfzkwf98w37a3/NT85MH/fMN+2t/wA1ASlKi/zkwf8AfMN+2t/zU/OTB/3zDftrf81ASlKxWMSjqGR1ZSJDKwKkdQRoavzDqKAupVuYdRV1AKUpQGO/8JqN7hfsL7CpK/8ACagMMpbNLMAokxJPyFbiuDLN4WlGyj2FZMx6mo8qy3QpYnUczsddRWvdx+IW4R3OZAxEqGEqSACCdyBJIgDoa1tJdExnPU+9Mx6moK7xbEZZXCMD4TBMkjvQpWCoiUkzOk7VlwPEb7OFuYchS7jPqIXMcpylddI6enKmxk3ExmPU0LGoPDcUxEfWYYzqZXMo0UGACCSZJGsDTSayJxK+Sn/85UHLnBJJAYJrOWPCWbTnlM5abGXcS9KUrJRSlKAUpSgFbGD5/KtetjB8/lUfQI2qUpWTRa3L1/A1dVrcvX8DWjxPG5BC7xJPJR1M1UrdEbo3nuAbkD1MVbbvK3wkH0M1yjYtCfFeSfNif3gEVNcFvrlyhkbWZVgd+o3rcse1WYjO3Rs4niVq22V2ynQ6hogkKCWiIlgN+dX3cdbVSxcQCoMeKC5AUQsmSWA+dRHafieGsDNeEv4Qq+MZlFxGMEaGCA3y861sTi8BZwzOoBtsQyiLmW5ctHOoBOnxL6HXfWscGyfTiFoj+0X0JAPxZdjruIrg/pmxtt+GuqupYXbBInUB2JX5kKTHlXQYPF4Ap+UjRZlm+tyq7ZSZ5TIUH0A6VoYBeG4uwWe0GVcrXLbd7cRMhbLmUyv6zGOckmnAPHbGF4U9q1nvXbV0Wl7zKtxg10hM05lYAA5vhiddNAWuxmD4X3TC1ecvbS64eCrXTnItWznQLJDpOUaBGmvT+z/Z7g17OlvDIzLdciVa4xTNIaSCMmsBTpA61L2Ox3Ci5AwNnfSbZIM76HSPI6VCnjFuxwp0UPde08WMxVLp1ykXh4kYbmdtSNDyMbcs4IWb+V3N5bzdxOYB7Ga2FL+DLmILmPDt6CvoQ9guGST+Q4fURogA9QBoD5jWsydiuGj/AMvwm53w9o7mdyu3ly2oDB9G3/deD/3C10tYsLhktIqWkVEUQqKoVVHRVGgFZaAxrdBYrOo3HT+prJWjZxVo3Sq/HBkxvlMEE9RGxreoBSlKAx3/AITXPYZ2RswU+kHUdK6G/wDCa0ZrcXRlkbbzG4GYGS0kwakybmcQdAANtIaNxOuw1qk0qy5C4Lgbneb6fDOXTTXad+U0sG5nMsADzy6eHQQJ061bSs0WyuHa74iTEjMJWdeg102GnnVtvPBDnnMRr4pO87eVVpShYpSlUgpSlAKHypSgNbBd5qbkaxA6HWRPMbH51I4Pn8q162MHz+VR9AjapSlZNFrcvX8DXnnbTtELeIa0EYlcpJzBRJUEESpnQ7iOe9ehty9fwNYrlhGILIpI2JWSPQxXTFOMJXJWcs0JTjUXR5Vb42xALFlB275Fu2z/APIqK6/KfWpngTo9+39WUYENA+ssuu2ZLgmNTzkTpM137AEQRI6EaVgsYG0gIS0qhjJASATpqQB5D2rtLUJppKjjHTSTTuzX43wS1iwi3wWRWLZASoLZSoJI10DH3qmJ4IlzDphrjM1tQgOsM62yCAxHUqJiNuVSWb19jVc3r7GvKesi7XA0XDNhVZhbIdRr4lRySVDHyYgE6xG9XcJ4LbwyPbsSqMxYKTmyMVAOUnWNAYM6zUlm9fY0zevsaAiOBdnbODLdxmAZVDAtmzMs+PXYnMZjTbQVJW8OAZG+s+c61lzevsaZvX2NAVpVM3r7Gmb19jQFaVTN6+xpm9fY0BYlhQSQACTJ9TGv7hWSqZvX2NVoBSlKAx3/AITXP4OwHLSCYE5RAJ16mugv/CagLVq4rBlGo9P410h0ZlhrIS6FHIj1EjasV5MaCSmVx9ZlQgD9dMhJEEgLm5jfWdKy2rD5wSDvJOlSBttmBDmBA3EgGJjTbQb9KsnRErIm+McQwVLYJ7wAiZUeLIdWMnReXPlFUK46R4U8L8v1kysPFLbyRppsNd6mBbPeZs5jbcTl36bT86WbZDElzBnWROm06dOlTf7ht95EJZxoAIIOWzbBUhTmu+MOSRB0lDvBiOc1S0caPiRIkmSZIJceFfEBoubQ9BryqWsIwzS5kidCvxecjfbypatlQQWnWYkEaySesz99N/uG00AMQyeIhG71fhCx3WYZvizScubXQ+Va+HbGKoDLbaF35sco38QA1nXnHLepmlXcKIe22N5ra2mI2OW0MqkN1N069FE6yJa1OUZozQJjQTGsann5mrqVG7FClKGoUVsYPn8qjsFZdZLtJMacgROo9RFSOD5/Ko+gRtUpSsmi1uXr+BrSxOMKZvhga7HQeetbrcvX8DXNdrsetq0+Z1XMcozEL5kSfT99VerLFXJK65MGM7bW7YzZWKgiSFmJ2kTzg1v4DtEMRbFyxDKSRJDaEbgjea86xnFsKLJtEr4hq5uWpzaGVluWgA6Vu/RPxNO7xFoupC3VcZWVjDrB2Jj4B71jFJt+0j0Z8eNQbg+j7rlHpGI4tbtuUclSFDSRoR/h5mIkkCBzqy/xyyv6xO3wqx3dE5DrcXz6TWrxO4neNnw6OAqCSmZnzHkSsZVIBOp2mNBOBcTbkZcFEktJtqDJzNJAHxZrI5/ZPSulHlsk141YO1wGCRoGOoidh5geulWjjtiQO8EmI0bXMuZQNNSRsN60bWOQEAYNgTr8CD7BGv8AlnoVHTTA2OtkAfkUE/CDbBgCyGGbwwNHZIE66c6USza4x2qsWLFy8CbgRC+VAdQFD/ERA8LA6nnXEt9NmHABODxAB2M24PLTxa1O9tcPnw2LsWsKM/csqMqAEkJbygGABIuXF3jwHzryvgKY5E7u3w1rj2s1nMysCpvP32UgwNZE8ipE7g1GinbL9NuHJgYS+T0Btk+2aprsd9JlniOIFi3YuoSjPmYoVhY08JP2q4HHcK4td7r/ALJVO6vreATulBKiMh8cwTqdenQRNfR/wLHjizYvF4VrSvacElkYZiLYAEMTrkPpUKevUpSgMK4hS5QfEBJ9NP41mqmWq0ApSlAY7/wmo3v1+0PepK/8JqBwFoMxEAmPCDoCfOK3FcGWbgvKdmFZKj7iBb0LsCPkeY96sxOAxOdjauhQ+YhCc8QLYBXNts3h0Hj5xWqRCTpUY2CxbKgF1UcK5f4WPizBP1Y0ldgPhO81ROF4kl814E5Aog5SNVOuWInK3iGvi0iKlLuOexKUqIt8LxctlvKJJkDxQ3dKoEvPMBvfrpvYGxdUMbrq8tAgRECCPcH+Jo0u45NmlKVCilKUApSlAK2MHz+Va9bGD5/Ko+gRtUpSsmi1uXr+BrzftZ2ZfF3bvjKqGJjNEsQIPwtA0PKvSG5ev4Go08Dw/eNc7qHcyzAuCxiJMHXSsz3bfYfJUo37R4tiuEWWTuxjbzc1X6vMQANzkDfERPlFa3Zvg13C3brW2IRrcDxeMkGYgACN69zucEw7b2p/z/xrXfstg2VlNiVYQwJuQR0OtYSy31VGnso0e3PF7+Gtr3KBs7gAqWNwFfGYQDxLlRgTOk1TjHG8QuBGIW3bm4qwEuMxHfQENvw+NpYGNPImunIEgxqJgxqJifuHtVoRdBl2MjTY66jpufeupg5vA8evnAHFNbtSisSpuMCRbkPmOXwvKnw69JqzsjxfE3sM5dEz2yV+sZkZnADfWLl8AysuuvWK6gosEZRBMkZdzvPrIoUXXw76HTcefWgOR7F8fxGKN0NbVQD3ilmYHLcnIqjL4k8J8fsKt7PdocTexl201tAsnXO2UCye7fujl+sliOkc67EATMaxExy6VaqKIhdttNvTpQGWlUzevsaZvX2NAVpVM3r7Gmb19jQGlh7103CGUBBmHmSDowMRBB9xyreq3N/UGrqAUpSgMd/4TUCmEcGQQCDoZ/8Ayp+8NDWn3TdDW4ujLRHWsIwYEkbzuf4VuNZBYNPTSW+evL0rL3TdDTum6GjdhcGMWVz5pMTtLbevry2qlqwoYkkkGdJb5azrpWXum6GndN0NSkWzDZsATJJJHVhDfj676VW1ZCgwZ26/PTb51l7puhp3TdDSkLLKVf3TdDTum6GqQspV/dN0NO6boaAsoRV/dN0NO6boaA08HhO7k5iSYk9YmDHp91SOD5/KsXdN0NZ8KhEyKj6BGxSlKyaFKUoBSlKAUpSgFKUoBSlKAUpSgFKUoBSlKAUpSgFKUoBSlKAUpSgFKUoBSlKAUpSgFKUoBSlKAUpSg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AutoShape 6" descr="data:image/jpeg;base64,/9j/4AAQSkZJRgABAQAAAQABAAD/2wCEAAkGBxMSEhUUERIVFhUXFBgYGBUYFhcWFxYVFhcYGRwVFhcYHSggGh0nHRQYIjEiJSorLi8uFx8zODMsNyguLisBCgoKDg0OGhAQGywlHyQsLCwwNCwtLDQsNCwsLSw1LCwsLC8wLCwsLCwsLCwsLCwsLCwsLCwsLCwvLC8sLDQsLP/AABEIALQBGAMBIgACEQEDEQH/xAAcAAEAAQUBAQAAAAAAAAAAAAAABQECAwQGBwj/xABKEAACAQIEAwYCBQkEBwkBAAABAhEAAwQSITEFQVEGEyJhcZEygQcjUrHBFBYXQpOh0dLwM1RikhVVcnOUovElNUNFU2ODsuEk/8QAGgEBAQEBAQEBAAAAAAAAAAAAAAECAwQFBv/EAC8RAAICAQMCAwYGAwAAAAAAAAABAhEDBBIhMVEFE0EiYXGB4fAUkaGxwfEjMtH/2gAMAwEAAhEDEQA/APcCaT5fdVG5ev4Goi/hsWLrtbuJkZkhWJ8KqozCMp1JnaPnyAl83l91M3l91ReDw2JhlvXFIKAKVlWzgCWJAG7TtyjznAuDxi/BdQg5ZzlmIIW2DlJHMi57jaTAE3m8vupm8vuqMwtrFZvrHtlMrCFBnMWMGYGwyj3rVt4HGIBlvI5yjMXLEZvHMDKdPEusycvsBO5vL7qrPkf3VE27WMzCXtlc6ac8gHjE5BrOo05cpqXoCk+R/dSfI/uqtKApPkf3UnyP7qrSgLZ8vupm8vuo40MVFWcPihlBe3AKz8TEqCZ1bmdPLpFASuby+6rqiruFxBuEi4oQupCyQVVQQRt4s0g+RHOpWgFKUoBSlKAUpSgFKUoBSlKAUpSgFKUoBSsWJvhFLNsB7+Q8ztWHh+L7wGQAymCBqNuXluPlXJ5oLIsbfL5/I0oPbu9DbpSldTIpSlAWty9fwNULeYqr8vX8DXlnGv7e9/vrn/3NefUZ/KSdWdMcN7PUs3mKZvMV4039df3VscKM37P++t8v8Y0rzLX262/r9Dq9PXqbPaTt7xNOJ3sFgrOGuZCuQOrZyDZS6xLG8i6Zj02qLsfSLxtiAMJYEiczYe+qZSCQ2c3og5TB2PKtvtp2J4ieI3cZg2Qd7cRVIcKyA2bdos2YRBKkaSfKrfzN42RlOLtBSoB0t6KrQBonJddOQjyr6J5jXX6ReNm+LAwuH7wuUA/J78EgqC099GQZ1ObaGB51TDfSNxt4jCWFBAOd8NiEQBvhJZrsAGIE7mr37DcZ723d7+13ioLYbRoUsbpLBlK6PrMbhY2EWXuwHGLlsq2JtFcoGTMozDecwXUyASxMmedWgX2fpC42+fLhsLNtriOvdXcytaQOy5e/kmGERMk1is/STxtnW2uEsZ2XMqnD3lLKWVMy5rwkZmUadazYb6P+MJ3j28XaVmuszZYBdnhXuCEgEgeW3I1aPo/4wXW5+U2g9tQinwyEV0cKAEiAVUgH7AG1AdR9FfbTFcSbFLiVsqbIs5e7R0/tDdDBg7tt3Q6c69Ag9a4T6MOxN7hpxJvXLT98LMC2CAvd97MggAf2oiOld5UBSD1pB61WlAUg1WsFoPmbMRl/VHMdZ0rPQClKUApSlAKUrWsY1Xd0G6RPn6eh0rLnFNJvr0Kot20bNWu4G5A9epqj3lG5Fcz2n4kphdcoOp2lj08lEn/pXl1etx4IN2m+18nXBgllmoo6mlRnCuJh7a52AcaHzj9b571fiMeV2gjYEGdeh6HypLX4Y4vNu17uX80R4ZqW0y8TxfdWy3PZR1Y7D8fQGtPgGNLhkdszLrJ3ZTz+Rke1QnFeKi6ARqROXeATpJqM4fjzZYGTpMHqDup+etfGl4u5alTjexKq9Xfr+32z6WPQN4Wmva+/v+j0QmrTdHUVzuC4y+I8CWwwYakzAXqSIjyqvE7Fy2ImQdEdtdfsv5+fP1r26jxLIsXm4YWvW74+nfseL8K1LZN0zNx7EyVAYZV8R11LDb5Df1iongnGArliDE5WA1OXdWj+tzUfevswIYwRoREfiajb10oSwMaR618B6rLkz+e37Xp2+HwPtYdFF43jZ6Vb4pZba6nzMffW0jgiQQR1GtcBwPh17EfGAq8zB0HzJ8XlXdYLCJaQIggD3J6nzr9NodTnzq5xSXdWfH1enx4XtjK39+pnpSlfRPGWvy9fwNeR8eD/AJRehhHfXNwTAzH8a9cbl6/ga824rwHFNfustlirXXIMrqCxIOp2ivFrVJxVKzvgaTdnMZLu2dNvsmfvrb4Qr/lNiSMvfW5AGs5x15aVIns1jP8A0G/zL/Gtjh3Z7FLdtM1hgBcQkyugDgk7+VeCMMlr2X+R6HKNdToO3GHxj92MGWbXOUhAoNohlbORMlohSTMcoNTVqzcayga47syjMWRUnMJMqB4Y2j796kxUVxHtLg8O/d4jF2LTwDkuXURoOxhjMV9w8Bs5HyfG2b0X0jbbzph7TKhGZhGgACmANo01qN/Pbhv+sMJ/xFr+an57cN/1hhP+ItfzUBI4OywBBYjnsu7akzG8zVMJacMSzGDrsup0GummkbVH/ntw3/WGE/4i1/NWzw/tNgsQ/d4fF4e68E5Ld1HaBuYUzQEtSlKAUpSgNHB4e4HZneQQRl5b6N5GJmt6lKAUpVDQAmoHHdpLa3EVTIk55EQPnsdZ+UVOE1zHGuBPeus4AAIEQRqRzOlePW+ftXk9b+/+fM9OlWFz/wAvQ3cfxJzbNzDnMg0MLBHUjMNflXLYXib27mdfETMa7A7+ogA/Ka6psPe/JxbyrOULAMbecVCns24AhVkf4zrpEGRFfL1Wk1E8inG3xfXo+y54Pdpc2CClGa9a+XvOgs4e5dtzegMR4YEFR/iP4cq4zG+EkM0xsSeR1967O3bv5BLLmyiRHOOtQycHuyW7u2CRGrEnQRuBWtb4e8rh5a5rlv5Vfv6nPS6qOJycunol/BGcBwXfXAC5C66eQAPPnrpXdJh0CZAoCxEf1z865jA8GvW7gKqiiSSVPUR8MVM3cLcgxc1jTTnXr8P0zwwkpx5/dGNdnWWacXx/JynESocRuwJgaltYBgc4qPZQXVXBEnY6TofcTXRrw3EGPDbWABqxJgeYWrb/AAi+dYtn5ka/Na+RDwnNt3cJ9j2w8QhH2f1J/g6ItlMoAlQT5kjWsfHrgNkrzZlA/wAwM/8ALWtw/hzi2odsp6AyBqdJrFxDh13wm2Q8HZmy8t9jX3MsZ/hXCEedtV8T5cWvO3N8XZz2MzNccKpMQJOi7dee/Kaj8TZdWWVkZ11XUbjfmK6lOHYjclAfUn8Ksv8ACbx18BPUEqT66QfnXyI+D5FC7V9vr9D6ePxNRdVwTnAWHcJHn75jUhmqH4LhLiWwLkAydAZFSir519/TxccUYyXKSPj5mnkk13M1KUrscy1uXr+BqJfi0EjJsSPiNSzcvX8DUBgwO/E/ab31j99ailzZGbpxlyJ7kx/tH7qx2uKywGTcgfEeZrbTve9M/wBn8v8ArM1EuB3/AIdu8H3itJJkZJ3eJ2VJDORDZSxzBA0ZoznwzHnXif0m3rB4yDehrXcJmnOROS4FnJ44z5ZjpXqfaLjGEw9wLdU5ncZ5W4FyFSrXRplYgQDEnWo/tgnDTYVr+HDlirpmtXULEEaZyBHhmVJEidNawU8hvDhBkhr6zplXMADmhmXOrEKBDKCxJkhogTiw+K4ebrO9vKj2FPdjvGFvElpZV5hRsNSI+Yr3DB8F4cym9bw6srFWWbLKspOXKCg0knU6HqYFbmH4JgQA/wCS2xl/9kkA5Y6a6c/XrQp4JjjwvOjWXulTiAbiMCALBEkKAu86aNPqINTv0YtY/wBNTh5Fnu7pSSxYLkB1kAzM/wATvXsK8LwdxfHhbWhkgWem3wrr6VXhPDMIjTaw6IwkBlQg5TP60aTmPOoDctcVsMA3egBhmGYlJB5gNB5VuWyrAFTIIBBDEgg7EGdRWsnCrI2tjWdZM6tmJmZnNrO81tWbQRQqiFUAAdANhVdArk9fc0yevuaupUBhtXFYkAklTB30PTX+tqzVo4DGW7jN3Y5AzEBgZ584JPvW9QCqGq1Q0BbSq0oC2KRV1KAtiqRV1KAtikVdSgLctMtXUqFLctMtXUqgty0y1dShC2KrVaUBfSlKAtbl6/ga5e6YYkfaP311DcvX8DWm3DrRJJB9zWoyojVmF+JjupHxnSOh61FYb41/2l+8VNf6NtdD7tVy8PtAggGQZ3PKtKSRGma/GOz9nFEG+C2VWCjMRkLES6x+t4RB5R5msnFOD2sSqLfBdVObKTAZspWWjeJOnU+Vb+amauZo18LglS2toElUAUSZOVdgTz0A9qzCyMpXl/HkKhu1HavD8PVGxJcC4xVcqFtQJ1jbSud/S/wz7d79k1Ad2loLMaTVLVgLt0+7nXDfpe4b9q9+xan6XuG/avfsWoDvqVwP6X+Gfavfsmp+l7hv2r37FqA76lcD+l7hn2r37Jqfpe4b9q9+xagO7t2gvwgD0EedX1wP6XuG/avfsmrteG41L9m3etzku20uKSIOV1DCRy0IoDZqhqtKAtJq3OOo96X/AITXMLbxgBGZDJMMSNFIgCI3Gp57DTUxUiHT5x1HvTOOo965/u8SbdwFgGy/VkACGjdjJB13ER61YtvFKxAZCmckEjM2Us0CJURly85HnVoWdHnHUe9M46j3rnQuKKOCUVu7ISBPj5MSduekEba6a2JaxaswDI65pDNoYyKIC/qnMDGpBnWOcoWdLnHUe9M46j3qAtflOYZsmXNqIghNYOaTJ2kZd51ipGrQs3s46j3pnHUe9aNKULN7OOo96Zx1HvWjSlCzezjqPemcdR71o0pQs3s46j3qoYHY1oVsYTn8qlCzapSlQpa3L1/A15l2h7b37V/F27F629y0PBZIRSbmcDuyWjQW4uT+uWyqQVM+mty9fwNeYdoPows4rF3rxxlsNduj6s2LblX7vNkktJOQZoPLWIoDieK/SzxJLoWzdTI0f2mFKMkmCGAmQOqzI89K6PD/AEjYk2na5fW2Fe0qO9pLTXEYxdc2iWKZPiBOjfAAWM1H3OweGU643aQVGCtAGeZh/Krbv0eYTuwzY5VDZ1BOCs5pRMx3foRtzjmdcxnGb2xds3PHKEd0lSPY8fxXunym2SIUyCJhnVPh6y4rGeP2zae4gZlQidCuhMFtRJA1JgE6bHSdDtp2gbB2wwtk5mUB5XKDOYqQddVVoIBpxjj7W8GcR+TsAy6S1slM0C27idRJXaSJHy3wczgvpw4imIs2VtZibd25nORoQZCJJiIkMJ/wN0NcuvHbVxWjhty4ly9n3JXN9hStuCPCy9dWIggEez4PtAXwf5UcOxULmIzJLKoOZwCfhBDaGDvp1w9i+K/lOHVhhwBa8IIyKuYCItqPhhSBsN6A8WtXUW5dz8Ku+O7mRO5INte7K5ArIZ8RD5diQJ00rPb4pYDDNwXTNoO7adUyBScgL/WLcOu+266e/YW+XmVnWQZG3Ifuq3D3iXIyactvDG/rrUKfPnBeJi1Ztq3DWuQ6Mz91GZkfEMjZxbktF0LJJ0skDcxu4bE4dkM8Hu94O7yqmHZw6q6sxbwSPAYJHxZxMgiPoTux0FVCigPnfg9zuVuBuDYpy9y4ZNhzFl9rOtnUbeWkgCr7N1AVP+gb+gt6GxcZTlYlwQ1o5pBgE6nnMV9DUoD5ixGGvthUsDh2IFxHJ778mfMVL3WKaW5UfWJoDHgr6D7FWmTh2CV1KsuEsBlIIKsLSAgg6gg8q3MPjWa4VyEKJGb/ABA9OhBBmt2gK0pSgLL2xrwq12sx31gfFkRJzC1YLbqQlte68RysAQdZJ10191vbGvBgLBIZghZW0cESDM6y4g7jSszybFdFj5d3OSXxJPgnaPHPi7Fp8Qty2bygsqWYuJABVsq+FvGh0I0kEAjXusVx4K5UWSQLgXNsGWHzOCRHhZCDr5zXn3Z4WUxljuwkteBMv4pJ3CyZ38q9dN1s4AVY0Hkc0QSY0Om3nWseVSV0Zlsf+kk/gRmH4xbd1QW3liRJVcoIXNqZkdNpB3isZ40i/wBpaYGX+EBgFRnUsSYP/hk6AwI6gVMi63eRkWNvKRrMxvHLyqli65cjIsctTHh0MHLrrXTcuxNrIhON2zAFq7JjTKgMs2QDVuvPbQ1vYHELdQOqkAzoywRBgyPUVsYe+xzEou2YSY06DTUab+dUtOxBzKBrvsdZIERt5+VTchTK5B0HtTIOg9qrSgKZB0HtTIOg9qrSgKZB0HtTIOg9qrQ0BQKOgrZwfP5VHYK87TmXKNI685BHXT99SOD5/Ko+gRtUpSsmi1uXr+BrisfgyOMW8QWQWUskMotvnN+GRWJUHMQlxwCYgOQJnTtW5ev4GmYdaA4O7lz3ZiQLp15RcuKD/wAtanFcKbtoOq23RLl83HIPhBsr4geQ0O/PLXoBwlozKW9d/Cuskkz8yfc1VcNbClAiBTMrlXKZ0MjY1ywQeLIpnbUZFlxuBW7hUcqWUMVnLImMwgkTzjT0J61aMBbyImRciFSqx4Vy/DA8uXSB0rPmHUUzDqK6nE1/9H2sjW+7XIxJKR4SWOZpG2pkkc5PWslrCopYqoGcy0CMxgCTHOABPkKyZh1FYcXjbdpc124iLMZnZVEnYSTFAZlQDYco+VBbA5f0ajfzkwf98w37a3/NT85MH/fMN+2t/wA1ASlKi/zkwf8AfMN+2t/zU/OTB/3zDftrf81ASlKxWMSjqGR1ZSJDKwKkdQRoavzDqKAupVuYdRV1AKUpQGO/8JqN7hfsL7CpK/8ACagMMpbNLMAokxJPyFbiuDLN4WlGyj2FZMx6mo8qy3QpYnUczsddRWvdx+IW4R3OZAxEqGEqSACCdyBJIgDoa1tJdExnPU+9Mx6moK7xbEZZXCMD4TBMkjvQpWCoiUkzOk7VlwPEb7OFuYchS7jPqIXMcpylddI6enKmxk3ExmPU0LGoPDcUxEfWYYzqZXMo0UGACCSZJGsDTSayJxK+Sn/85UHLnBJJAYJrOWPCWbTnlM5abGXcS9KUrJRSlKAUpSgFbGD5/KtetjB8/lUfQI2qUpWTRa3L1/A1dVrcvX8DWjxPG5BC7xJPJR1M1UrdEbo3nuAbkD1MVbbvK3wkH0M1yjYtCfFeSfNif3gEVNcFvrlyhkbWZVgd+o3rcse1WYjO3Rs4niVq22V2ynQ6hogkKCWiIlgN+dX3cdbVSxcQCoMeKC5AUQsmSWA+dRHafieGsDNeEv4Qq+MZlFxGMEaGCA3y861sTi8BZwzOoBtsQyiLmW5ctHOoBOnxL6HXfWscGyfTiFoj+0X0JAPxZdjruIrg/pmxtt+GuqupYXbBInUB2JX5kKTHlXQYPF4Ap+UjRZlm+tyq7ZSZ5TIUH0A6VoYBeG4uwWe0GVcrXLbd7cRMhbLmUyv6zGOckmnAPHbGF4U9q1nvXbV0Wl7zKtxg10hM05lYAA5vhiddNAWuxmD4X3TC1ecvbS64eCrXTnItWznQLJDpOUaBGmvT+z/Z7g17OlvDIzLdciVa4xTNIaSCMmsBTpA61L2Ox3Ci5AwNnfSbZIM76HSPI6VCnjFuxwp0UPde08WMxVLp1ykXh4kYbmdtSNDyMbcs4IWb+V3N5bzdxOYB7Ga2FL+DLmILmPDt6CvoQ9guGST+Q4fURogA9QBoD5jWsydiuGj/AMvwm53w9o7mdyu3ly2oDB9G3/deD/3C10tYsLhktIqWkVEUQqKoVVHRVGgFZaAxrdBYrOo3HT+prJWjZxVo3Sq/HBkxvlMEE9RGxreoBSlKAx3/AITXPYZ2RswU+kHUdK6G/wDCa0ZrcXRlkbbzG4GYGS0kwakybmcQdAANtIaNxOuw1qk0qy5C4Lgbneb6fDOXTTXad+U0sG5nMsADzy6eHQQJ061bSs0WyuHa74iTEjMJWdeg102GnnVtvPBDnnMRr4pO87eVVpShYpSlUgpSlAKHypSgNbBd5qbkaxA6HWRPMbH51I4Pn8q162MHz+VR9AjapSlZNFrcvX8DXnnbTtELeIa0EYlcpJzBRJUEESpnQ7iOe9ehty9fwNYrlhGILIpI2JWSPQxXTFOMJXJWcs0JTjUXR5Vb42xALFlB275Fu2z/APIqK6/KfWpngTo9+39WUYENA+ssuu2ZLgmNTzkTpM137AEQRI6EaVgsYG0gIS0qhjJASATpqQB5D2rtLUJppKjjHTSTTuzX43wS1iwi3wWRWLZASoLZSoJI10DH3qmJ4IlzDphrjM1tQgOsM62yCAxHUqJiNuVSWb19jVc3r7GvKesi7XA0XDNhVZhbIdRr4lRySVDHyYgE6xG9XcJ4LbwyPbsSqMxYKTmyMVAOUnWNAYM6zUlm9fY0zevsaAiOBdnbODLdxmAZVDAtmzMs+PXYnMZjTbQVJW8OAZG+s+c61lzevsaZvX2NAVpVM3r7Gmb19jQFaVTN6+xpm9fY0BYlhQSQACTJ9TGv7hWSqZvX2NVoBSlKAx3/AITXP4OwHLSCYE5RAJ16mugv/CagLVq4rBlGo9P410h0ZlhrIS6FHIj1EjasV5MaCSmVx9ZlQgD9dMhJEEgLm5jfWdKy2rD5wSDvJOlSBttmBDmBA3EgGJjTbQb9KsnRErIm+McQwVLYJ7wAiZUeLIdWMnReXPlFUK46R4U8L8v1kysPFLbyRppsNd6mBbPeZs5jbcTl36bT86WbZDElzBnWROm06dOlTf7ht95EJZxoAIIOWzbBUhTmu+MOSRB0lDvBiOc1S0caPiRIkmSZIJceFfEBoubQ9BryqWsIwzS5kidCvxecjfbypatlQQWnWYkEaySesz99N/uG00AMQyeIhG71fhCx3WYZvizScubXQ+Va+HbGKoDLbaF35sco38QA1nXnHLepmlXcKIe22N5ra2mI2OW0MqkN1N069FE6yJa1OUZozQJjQTGsann5mrqVG7FClKGoUVsYPn8qjsFZdZLtJMacgROo9RFSOD5/Ko+gRtUpSsmi1uXr+BrSxOMKZvhga7HQeetbrcvX8DXNdrsetq0+Z1XMcozEL5kSfT99VerLFXJK65MGM7bW7YzZWKgiSFmJ2kTzg1v4DtEMRbFyxDKSRJDaEbgjea86xnFsKLJtEr4hq5uWpzaGVluWgA6Vu/RPxNO7xFoupC3VcZWVjDrB2Jj4B71jFJt+0j0Z8eNQbg+j7rlHpGI4tbtuUclSFDSRoR/h5mIkkCBzqy/xyyv6xO3wqx3dE5DrcXz6TWrxO4neNnw6OAqCSmZnzHkSsZVIBOp2mNBOBcTbkZcFEktJtqDJzNJAHxZrI5/ZPSulHlsk141YO1wGCRoGOoidh5geulWjjtiQO8EmI0bXMuZQNNSRsN60bWOQEAYNgTr8CD7BGv8AlnoVHTTA2OtkAfkUE/CDbBgCyGGbwwNHZIE66c6USza4x2qsWLFy8CbgRC+VAdQFD/ERA8LA6nnXEt9NmHABODxAB2M24PLTxa1O9tcPnw2LsWsKM/csqMqAEkJbygGABIuXF3jwHzryvgKY5E7u3w1rj2s1nMysCpvP32UgwNZE8ipE7g1GinbL9NuHJgYS+T0Btk+2aprsd9JlniOIFi3YuoSjPmYoVhY08JP2q4HHcK4td7r/ALJVO6vreATulBKiMh8cwTqdenQRNfR/wLHjizYvF4VrSvacElkYZiLYAEMTrkPpUKevUpSgMK4hS5QfEBJ9NP41mqmWq0ApSlAY7/wmo3v1+0PepK/8JqBwFoMxEAmPCDoCfOK3FcGWbgvKdmFZKj7iBb0LsCPkeY96sxOAxOdjauhQ+YhCc8QLYBXNts3h0Hj5xWqRCTpUY2CxbKgF1UcK5f4WPizBP1Y0ldgPhO81ROF4kl814E5Aog5SNVOuWInK3iGvi0iKlLuOexKUqIt8LxctlvKJJkDxQ3dKoEvPMBvfrpvYGxdUMbrq8tAgRECCPcH+Jo0u45NmlKVCilKUApSlAK2MHz+Va9bGD5/Ko+gRtUpSsmi1uXr+BrzftZ2ZfF3bvjKqGJjNEsQIPwtA0PKvSG5ev4Go08Dw/eNc7qHcyzAuCxiJMHXSsz3bfYfJUo37R4tiuEWWTuxjbzc1X6vMQANzkDfERPlFa3Zvg13C3brW2IRrcDxeMkGYgACN69zucEw7b2p/z/xrXfstg2VlNiVYQwJuQR0OtYSy31VGnso0e3PF7+Gtr3KBs7gAqWNwFfGYQDxLlRgTOk1TjHG8QuBGIW3bm4qwEuMxHfQENvw+NpYGNPImunIEgxqJgxqJifuHtVoRdBl2MjTY66jpufeupg5vA8evnAHFNbtSisSpuMCRbkPmOXwvKnw69JqzsjxfE3sM5dEz2yV+sZkZnADfWLl8AysuuvWK6gosEZRBMkZdzvPrIoUXXw76HTcefWgOR7F8fxGKN0NbVQD3ilmYHLcnIqjL4k8J8fsKt7PdocTexl201tAsnXO2UCye7fujl+sliOkc67EATMaxExy6VaqKIhdttNvTpQGWlUzevsaZvX2NAVpVM3r7Gmb19jQGlh7103CGUBBmHmSDowMRBB9xyreq3N/UGrqAUpSgMd/4TUCmEcGQQCDoZ/8Ayp+8NDWn3TdDW4ujLRHWsIwYEkbzuf4VuNZBYNPTSW+evL0rL3TdDTum6GjdhcGMWVz5pMTtLbevry2qlqwoYkkkGdJb5azrpWXum6GndN0NSkWzDZsATJJJHVhDfj676VW1ZCgwZ26/PTb51l7puhp3TdDSkLLKVf3TdDTum6GqQspV/dN0NO6boaAsoRV/dN0NO6boaA08HhO7k5iSYk9YmDHp91SOD5/KsXdN0NZ8KhEyKj6BGxSlKyaFKUoBSlKAUpSgFKUoBSlKAUpSgFKUoBSlKAUpSgFKUoBSlKAUpSgFKUoBSlKAUpSgFKUoBSlKAUpSg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8" descr="data:image/jpeg;base64,/9j/4AAQSkZJRgABAQAAAQABAAD/2wCEAAkGBxQTEhUTExIVFRUXGBgYFhYWFh0XGBceGBwdGBgfGhoYHSggGBslHBgYITEhJSkrLi4uGB8zODQsNyguLisBCgoKDg0OGxAQGjQkICY0LCwsLCwsLCwsLywsLCwsLDQsLCwtLDQsLCwsNCwsLCwsLCwsLCwsLCwsLyw0LCwsLP/AABEIAJQBVQMBIgACEQEDEQH/xAAbAAEAAwEBAQEAAAAAAAAAAAAAAwQFBgIBB//EAD0QAAIBAwEEBwYFAwMEAwAAAAECEQADEiEEBRMxIkFRUmGS0QYUMmJxoUJykbLBFYGxIzPwJEPC8TSCov/EABkBAQEBAQEBAAAAAAAAAAAAAAABAgMEBf/EACoRAQACAQMCBQQCAwAAAAAAAAABAgMEESESMRMiQVFhFHGB8KHBMkLx/9oADAMBAAIRAxEAPwD9k2jaGyIBiPCZ66j47977Cvl/42+o/wACsPe28msXSSZttYuMiwNLlsjSYk5Bhp8tBu8d+99hTjv3vsK5+3vlrTWbN1TcYm1bu3AeVy4s6qqwBPaQewGq+x+0RWyzXFLsiXrpIIWQl5rYWANDEa+FB1HHfvfYU47977Cud/rzjizaUlbrW7ai4ZYKgck9AmfoDz6omrGz76Lts+FqVvoHBLwyLjkSy4xAkLOWpYUG1x3732FOO/e+wrmdm9ootKxVrkIbl1iVUqvENsEACGOh000XnPOd/aIKzZWyED3kzDSSbKG4ejHIqDGvP9aDf47977CnHfvfYVlbm3rx56BQgKeZKkOJEMVXpCNR1aamay7/ALRkMLpQixw77ASCzm2yoDy6Gs6SdDr2UHU8d+99hTjv3vsK5xvaBybYSyJa4yNk7BYFviSjFOkOrkIII8aite05Fuy72gS622fBycBdbBDGP7ivgTQdRx3732FOO/e+wrntq363TC24H/UKlzIHpWFJJKRoJGmp5ax1x7JvpgDlLtjswVSQoLXUZjGKljOJMQfADWg6Xjv3vsKcd+99hXM2PaUvDcIC3wDdOTwwYXOHjqsRkOfjy6q0d2b1F1LjMhQ2mZXBk/CA0iVUkQRzAoNXjv3vsKcd+99hXKj2jYMXdIRrVhrdvIHW6zAFmCyNIkQYjSaubLvZrl6wACist/NCOZtlQCCQCV1JB0kHlQb3HfvfYU47977CsXad+qjMrW2lC2UH8C2+JmNNRyWO086gs+0eSg8E5F7SAZHE8b4TmUHKNRGnjQdDx3732FOO/e+wrl9t9omNlzatkXBavOekCLfCY25ErFzpCQCBpz7K9Jvq4L2EZA3sGLEDBRYW8cAq9LmTr16cuQdNx3732FOO/e+wrnT7SwoJsmWFprYzHSW8/DUkx0SDqRrp1mprG/g142eGdH4bMCWhwuR0xAw6spBnqFBucd+99hTjv3vsKjqB9phmB0VcQTrMuYA+mo/Wgt8d+99hTjv3vsKzdp3kFaApYcjAJM5i2dI1ia+tvNBzy5n4VZgIYpqQNJIj1oNHjv3vsKcd+99hVOxtiuYE8mJkEEYkKQQR2mnvBJuKEMpjEsAGyE8xMD6idOVBc47977CnHfvfYVSs7XNs3GGIEzByEDrUwMgeoxrXhd52+vJYmSyMoGK5kEkaHHX6UGhx3732FOO/e+wrMXfNoiQxPSx0BmYn/BqZdrllECGZ065ySe0dit+nXQXeO/e+wpx3732FR0oJOO/e+wpx3732FR0oJOO/e+wpx3732FR18aYMc+qgk94bv/YV947977CsDeG1KHQKx+Elu0nkBykNkZmZ0jlW1bmBPOBP16665MU0iJ90iWhst0sNeYMUqPYPhP5j/FK5Kr3/AI2+o/wKq7ZsNu7jxEDYsHWZ0YcjpV25aBdpAOo/wK+cBe6KDPu7qss/Ea2C8q0yfiX4WgGMhymJjSo7u5LDAKbQIAYRJGjtkwMHUFtYPXWpwF7opwF7ooM27ueyxJNvUnInJhrGJOh0ldD2jnNLe57KlSqYlVVFxd1AVdVWFaCo7DWlwF7opwF7ooM07nsQo4SwnwjWIyzgiekMtYMiak/p1qZ4azkz9vScYuYPapINXuAvdFOAvdFBT2PYktSLa4zE6knTQCWJMAchyFQDc1iWPCWWDgzJEPq4AJgAnUwOetafAXuinAXuigzxuu0ABhybMHJi2URJYnI6aanlpyqH+g7PoOCIAAAlohSWUROuJJInl1RWtwF7opwF7ooMJdwA3zddlYHidEIV/wBwBWyOUHSdQoJ0kmKttuiyf+2PwagsCOGCqQQZEAkadtaXAXuinAXuigy/6JYxC8FQoUqAJAhjkRAPLLXwPKKsbJsNu0GCJiGOTak5EiCSWJJJAGp51c4C90U4C90UGXb3JYUEC0ACFB1bkhlADMrieURHVU9nYLalSqAFAwU6kjMy2pOpJEkmTV3gL3RTgL3RQVG2NC5uFFLlcCxEkrzxPaKit7qtKABbGjKwksSCnwakk9HqHIVocBe6KcBe6KDLvblsMMWtAjp6SRPEOTgwdQTqQdJqU7stTlwxOYeQSDkFCAyD3QFjkRzq/wABe6KcBe6KDNTc9gAgWlglT1/gOSRJ0AbUKNJ6ql9wt8Ti4DOZmTzjGcZxyjTKJjrq7wF7opwF7ooI6gu7KrFp1DABl6jGoMjUEeB7OyrfAXuinAXuigo/0+3GOOn1aeeXxTM5azM17GyJr0Rrz597P92tW+AvdFOAvdFBXSwoOQWCZ1/MZP6nWormwI2cqTmIfpNBA5aTA/tFXeAvdFOAvdFBVTZlC4QSpmQWZufixJo2zIeag6k69pXA/wD50q1wF7opwF7ooKH9Mtxji0TMcRz/AOWo8OVSDZgCCNILEDqlpk/XU/qat8Be6KcBe6KCOlScBe6KcBe6KCOlScBe6KcBe6KCOlScBe6KcBe6KCDhCcsRPbAn9a91JwF7opwF7oq7zIm2D4T+Y/xSvuxLAYDvH/ApUHg/E31H7RVbadsCHHF3aJhFkgcpMkAa/wB6sn4m+o/aKq7VsWTZLce20QSmPSHMAh1YaGdQAdedBHf3vZQMS4hAS8ESsCekJkHwqYbdamOKk45fEPhiZ+kazUN3dSMpUloPE69f9T4tSP8AnjVdtwWy5cs5LAhpCdIlcC3wSGI7CB4VRo7NtK3JKMGAjUEEGQDpB7DUtRWbAUsRMuQT/ZQgj+yipagUpSgUpSgUpSgUpSgUpSgUpSgUpSgUpSgi2raAi5EMdQAFEkljAAH1NeNn21HEziQYKtoyknEAj8wIHb1V62zZVuLg4lZUkduJBH9tKrXN0pkpUsgUICiYhWCMXSZUnRiToRM6zQer297Cgk3UhWVWhgcSxxE66a/4NTHbbfSHEToCX6Q6I7T2Cq77qQgAM6kAYsIkQ/EB1UgnIdYIqs3s+gLsjEM0lZC4oxYOSDhl8QmCSPCirx3nZhW41uHJCnMQxGhjXXXSvXv9uQC6qWLKoLAFipxMCdday33LdKqOP0iW4rYrLhnzgDGO3ljVx9zoTIZwCSXUFYeXNwBpUkAMxjEg66k1UaFKUqBSlKBVXedpmtMqzJgdE4nmJgyI0mrVQbbfKIXC5ARkACTHXAHMjsoMvi7SgboMxPEAjE9IYhG1OiEBjHVNe9pXapYq5A/1Sq4WyBjHCEkSc9Zk/pXm7va4Lq2jb+JOkQD0SULaGdQIAmOfXXg70ucMoFPFw6JKsSf9DMMdI/3JWO0VVfbt7bOJchRjg3DgAicejzE5ZcwWirFo3xeCksyDSSqBSuPxEiGFzPTECI6uuq9vfT8S2mAYMss4VgAcSZEmSukcuvnXnZt8XWXPAHS4QEDAQoTHMMuSnpMYBmB26AifblvNeQAPgGBEBcPhMlmJyDT1DTlWjsQbhpkIbFchzgwJ6z11ltvW7hkttWgXGJAeHFvE9DSZbIgT1qedaex3CwaZ0dwJ7FYgdQ0j/wBmnoJ6UpUEmx/i/N/Ar7XzY/xfm/gV9oIW+JtDzHUT+EdlfZ8D5T6VPZ+J/qP2ipaCnPgfKfSk+B8p9KuUoKc+B8p9KT4Hyn0q5Sgpz4Hyn0pPgfKfSrlKCnPgfKfSk+B8p9KuUoKc+B8p9KT4Hyn0q5Sgpz4Hyn0pPgfKfSrlKCnPgfKfSk+B8p9KuUoKc+B8p9KT4Hyn0q5Sgpz4Hyn0pPgfKfSrlKCnPgfKfSk+B8p9KuUoKc+B8p9KT4Hyn0q2rSJGooWA6+fKm4qT4Hyn0pPgfKfSrlfAw7eXOgqT4Hyn0pPgfKfSrbNGp0FfRQU58D5T6UnwPlPpVvITE69lfaCnPgfKfSk+B8p9KuUoKc+B8p9KT4H9D6VcpQU58D+h9KT4H9D6VcpQU8vBv0PpSfBv0PpVylBTnwP6H0pPgf0PpVylBTnwPlPpSfA+U+lXKUFfY+Tfm/gUr3Y5t+b+BSgWfif6j9orJ3li+0C3dcpbFrNIuG3k2UMZUgnEY6THT1nSNaz8T/UftFNo2dHADorgGQGAYA9uvXQcvs+/rwW30rZAFkNmDndF65grKQQB0RPIyW/DGo+0l7GQLTF1tsmKkm3xXKw4LjPEDtWTPKtzbd0JdupcZm6MdDo4nE5DmuS6gHokTiJmK87FuO3bNwkm5xNG4gU6STBhRlqTq0k9Zqjn7m99pbJhdt2//idEplGV9rdwyLkQwHLWJiZE1r7u3u738G4eLG8FVZzTgvwyXMwwbnyWNB0udax2S2RBtpGOMYj4ez6aDTwr0lhQxYKoZoyYAAmOUnrim67sO/vp14zzZxt8QLaMi4TbE5EyQVPOMRA1k1Uv7+vqHUGwzWxdZnCtg4tJbuwq5ypIuFZyaIn5a6YbOmRfBciILQMiOwnmRXy3sqKAqooUAgAKAADzEdh66QOSXet601987ZOV250w8FLQQC2o4kKxy+MD/wCpq1tO/b4DFeEAPeGAZWJx2cgEEhxq0nX8PYeVdG+yoYlFMHISoMN2jsPjXo2V7o6+ofi+L9eunBvDmtq3/fUFYQ3MwAwQlQpt8UAqbiyY6OWQ7Y6q0N5b0dbFt1wS5cxADDiCSpYgBWUOYB/EBGvgdO7sqMCGRWBiQVBBjloeyvV6wriHVWHOGAI05aGpKOP2bfjMUvs4VSguMCx4Y/6YuZiejOvI1q7n31ce1fa4AWskjorhl0Ff4c3xPSj4j/Fbfu691f0HZH+NKWLCoIRVUdigAfoKszurkRvu8peHt3Gd7YBRSyIOEbnwG6NTEfH1zHVVse0N3NSyoEZAcB02LG0bscRWgHQiCkEa5agVve4WsSnCt4nUrgMSefKIqT3dMs8FziMoGUdk848KIwk3re/0lz2d2uPqUDQq8NrsFc5y6MBp1mYERVbZd8XXVMHslPd1e4mLZpNrMKLnFksSQfhkLqTqJ6W1sqLoqKoknRQNTzOnWe2vH9PtZZcK3kNA2AnlHOJ5aUVzr+0VxQWHCxClQhyzyXZztGRbLVNMYievLqptO/76ZJFsuLkZKhK48Jb0FWuCDD45ZdUx1V0vuqTlgs44ziJx7s9nhS7sqMIZFYEgkFQQSOR16xFODh92S6XRGIgsoJEzEiYkaH61ne0W13LVssuOJ0J5ET1itaoNp2RLmOahsTIB5T2xXDUUtkxzWk7TPq3itWt4m0bwwvZLa7jqU6OCdZ1YzqAPAdv9qpe0W8ri3VVsQUOS4k9Ls0+0fWups7FbRi6oFZgASBExy0ryd3WiWJtqS/xEiSerrrwX0OadNXDF+Y9fj0/p6q6nFGack149kCbRe4HEhM4yx1iOcT2/88a53cm87rX2C4k3DLZEwsdYAPONI+nZXVjY04fCx6EY4+HZXgbttAoRbUFPhIEEdXVXTNpM1747Rfbp7/Pv/DOPPjrW0TXv2+GV7VbY6Jj0cH0nrHaD4GpfZra7ty1LY4qMVOpYkdZ15f5rTv7EjsGZAxUELOsTz0r7s2yJbywULkZaORPbFajS5fqZyzfy9tv35ZnNTwfD6efdym0b0ue9plAZCVxB0Oh+x0/QdldhbmBlE9ccqqruy0ARw16RJJjUk8zPOrYEV10uC+KLddt5md2M+Wt5jpjbaNn2lKV6nApSlApSlArlLG14G5ct3LroYTM5XcnLGbios4ookSAAT+p6uoNn2K2hJS2iE8yqhSfqQNaCj7LX89j2dizMTaSWaciYEk5anXrrVr4igAACAOQHIV9pIUpSgisc2/N/ApSxzb838ClAs/E/1H7RVDbbt17ptWrgt4oHLFQ2RYkKIPJeiZjXUQR137PxP9R+0VX3huu3egvmCARKO1skHmCUIJUwNDQU7m/cGxe2TEK7oQUD8Pi4iYJGI+KI1Arzs/tCGYA2biyUBJK6cQTb5Hr5EdVWG3DYyDYRAxChmCDo8MHAHHIJ0Q0SBpUw3VamcetDzP8A2xCdfV96vC8KI9o1It42nZri2mVeiP8AdV3UEkwIFsz9RXm17QBowt3GZwmFvoj4lZzqTGgQzJ7I51a2TcNi2VKq0qVKy7NjiGCgZEwoFxgF5CfAUbcNnHEKyxjBW46suIKiGUyNGYGDqCacHCG/7QKt63ZNtg1yMQWQNJUtGGWUDGCQIn9aiHtD+J7b21DupIKOGwtPceCp1AwI0/EI7atPuCyWyhwdOVxwJVeGGgNGeGmXOmz7gsqqpDsqzity49wCUNsgZsdMGIjxqIrv7Qxp7vc4kkYSnIJxJyyiCv30r7s/tNae+tlebR+JZBZBdAKTlGJHSiJ0qzs+5LKcgxMscmdmY5LgZZiSejoOyvez7otI4dQwIAEB2wMKEBKTiWxAGREwBV4XhfpSlRClKUClKUClKUClKUCs7fO8uCs4sZEBhyB6prRqnvLYBeAVmIUGSBplHUT1CuOojJOOYxz5vR0xTWLx19md7N71a4oQqxK/E/VH4ZJ1J/8AdVd879ZbiqFZcGlgdMh/bmIn/grX3dupLDMbZbFgOiTIBHWCdah2vcFu67PcLMToNYCjwA5/3mvn3waudNWkW83rPxD11yafxptMeVYXeM2uLwnjnjAyjtiftzrF3Xv9musuLPmRgo/DHPnyER+njW8uyEWeFmfhxz/F2T9apbL7P27bo9surLz1nKeczy/tFdc2LVWvjmluI/y7fljHfBFbxaOZ7PHtFvQ2lKBWBYdF+rx1GoNSbj3obyfA0qILaBWbsH/NKn3lutb5XMtis9EGASeska163Zu5bIZVJKkyAdce0A9lajFqPqZvNvJ22/f+szfD4HTt5mJtHtAfeEhWCjosp0Mnw7QY/wCGumttIBgieo8xWQ/s7bZi7M5ctllMRrIgco+tbCit6THmp1eLO+87x9mdRbFbp8OO0cvtKUr2POUpSgUpSgVz9neN1blxXuJcgAQBiqXGPRthuZ6MEzJHPriugrL2bcFhAVxZ1OuF12uqDJMhbhIBknUdtBLuHamu7NZuOQWe2jMV0EkAmOwTV+oNh2NLNtbVtQqIAFUdQFT0kKUpQRWObfm/gUpY5t+b+BSgWfif6j9orO3nt19LttLdq0y3CQpe6yEEKWMgWm0he2tGz8T/AFH7RUe07Jm9p5jhsWjtlSv/AJUgVzvywMpuRiQD0WgktgMTHTGRCys6mK8J7QbOQW4kADIkqywMsD8SjUMQGXmpIBAqnY9mFUkh9MlZeh0gBcF0gsSZkqBpH0NeN5ez5wPDYlpukCAP96+l5jrp0cdO2rGytXZd5pcYBGBBVmghlcYkKZVlEROsweWlVNo9oLYu8NSDAYsxyVQVZEIBxIbV46MwRB8Jth3SUucVrmblXDdHEHMqZAkxAQCNaqXPZwkmbxw6eC4CV4lxbrS09LVYHLQ9cTSNt+Thp7bvK3aKh2ILcoVmgCAS2IOKiR0jA151Eu+7BLrxNUyy6LR0DiwBiGIPMCTqO0VHvjdPHKEPhjOoWW1g9FgQVOniPA6Vn2fZ5ri3FuuQpe+UQAacS4WDFgekCIMaczPVEFzb/aOzbsm4CWMOVTFlaU5hgVm3rAlgOY7RUj78tJGZIligKpcdZDYQWVIUzpB+/OqL+zJwKrewLK6XCtsQweOQJJBEDUk9fhE/9DcOrLeGKs74NbyGTuWJEMNQDiCZjU9dXjY9Fld9WgVVnAZmIGIZgIcoMmxhJYR0oBMgTRN+2CGIuTiAT0G1k4jEY9PpaQs66c6qj2eg6XSFJBcYglgt176gH8PSuEE6yOw615vezSsgTiHoqAJXSRc4oJAIkTpEjTrpwcNnZdpW4odDKnloR4EEHUEHQg6ipaq7s2IWbYtggxJJC4gkmToOWp8T4mrVRClKUClKUClKUCqe8N4paByMGCVHbVys7fewNeQICoGQJYiSAO741x1E5IxzOP8Ay9HTFFZvHX2R7l3wt1VBP+prKjw6/AVDvHf6IyBSD0ofwHI/36/7V73JuhtnZ+kGVogxDSOo+FVt5+zzXrjuXVJEKAszA5sfSvBedb9NWKx5/X8fO/r/AG9dY03jTvPl/fhrLvG2U4mYwmMoMf4+9Z2xe0KNcdWIAkcM69LqjQc5/wA+FXl2Zxs/DhM8MY/BMR+lZW7/AGdazct3A6tE5ArESPw+P1rpmtq+vH0Rx/t+7sY64Om/VPPp+7NDe+9VtKwDDiRoD49fiKk3bvVLqyD0goLqATj9v/dQb73U18oMgqrJLRLa8gPCve493NYVkJUjKVIEEg97xrUTqfqZ3jyfvz+GZjD4HfzK172gQXkVWBQ6M3YTy/54+FbVtwwBGoPKucu+zbM7XS6hs8ggXoxM6nnNdIvKt6Sc89U5vfj7M6iMUdPh+3P3faUpXsecpSlApSlArIsb3fN1u2sITNQHzYjLEBxACsTyALT21r1h7PuA9Li3i+TB8kDWrhYTEur6gAwFgARQaW6ts41m3dxx4iK+MzjkJieuKtVT3RsAsWbdkMzBFC5MZJj61cpIUpSgisc2/N/ApSxzb838ClAs/E/1H7RVfb95raIBDsSC0IpYhRzYxyGv1PUDBqxZ+J/qP2iqG3WLq3eLZVHLIEZXcpGJJUghTI6RkfSg0LV9WAKsCGAZYPMHkR4V4ubWgKgsJclVHaQCxA8YBrCublutfDsLZ1DNdBZW/wBo22tqBJCFjl8Wk8p1qtu72duIbZNu10LpcDo5AG29skMlpQSCyxpMDViavCuqW6CoY6AgHXSJ7fGoti2xbqhlnEgEEiJmsm5ul/dtmt427hsi3nbY9B8UwOsHkSGEj8PV1e/Z7db2VIfETbtLCkkAoGB5gGNRFPcbHFHORpz15V9zGgkSeWvOuKO47lsKptW3DXkhCQQcVuTm621ldRBcM0/ExmrKezV3i2mLQFC/CyxbxLGFLWi5XUDosgIGoqGzpPf04htiSwCkwNAGLASfqjfapeOJEdKTGkGNCdf0rmNj3BdRg3DsriLQIVj/AKht8bJm6OhbiL2nnJNfNm9nrmAHDtWbhZmdrbaEtZe2MQqLAUsIHZJmau0DquKsTkI7Z0r1kJiRPOOuuWtezjNGdqyqZMeEDkn+0bcxiASWM8urrNfdg9n7q7Ql12kKE1DLpFoWyutriMJBb4wNeU82w6fMTEiezrrybwkg6QAZOg1nr/tWDtW5LjbYt/I4AqeaDHEEEa2i5B7A6jXl2y7w3Kbu0C4yo1ubUq2shFvqZEQdbq/ekDV2jbESMjzYII11blPZUxuDTUa8tef07a5NPZq4qWxhaaF2fiKWMXGtFi8nHpSCBJrzc9nLxaxpbAt4HTGVi4XZAWtlsQsBcCnXMiABs6PYd627oJU6AI0sMdHErz8Kt5iYkT2VyNz2cvcIJFs/7IacTGFtlJXiW2WciOanSYgwapf09luWrJCm4mE3AHLqF2ZrZjo9JMtQQebRGVJiN+Cfh3JvCQBrJiRqBoTr+kV7VgdQQfpXEbt3Y17I2lS0BAlMgJ4F20SJUHLK4pI0jXWa6L2f2BrQuZIlsOwIt2zKrCqpPICSQToOvtmmw1qjv3gqlidAJqSsb2k2I3FUIhLzAaYCjryPZXDUXtTHNqRvPs3irW14i07Qvbu25bqBxpOhHYRzFeNu3mlpkBPxmPp4/rFZfs3utrVx+KnSgYuDKweYHYf7VS3tuS7cuubVvFRyyaMj14j1gV8++p1Uaatop5+0x9nrrgwzmms28vu67IdtUtj3mlx7iA6oe3mO39f47arW9jUbJjwjOM4fiy+vbPXWLu3cd1LttrtvJCdQGnE9WQ69fqK65tRnrfHFKbxPfvxv+GMeHFNb9VuY7fu7qNv2sWkZz1dXaeoV72baVdFdToRNYvtJu1rrJw06UHJiYWByB7T/AGqT2a3cbauLluHmC0yGXqjwrUZ886madPk9/nv7Mzix+B1dXm9l+5vBReW11spM9kch/ertcim5rvFe4tuE6QVS3SIkch1DTrM11dpQAABAjl2V20uTJes2yRtzO32c89KVmIrO/H8vdKUr0uJSlKBSlKBWfsu+LblgMlCgtkylVZQYLKTzANaFc5a3dtLl2uYI5Ihp4q4qZFsJCEDkxMkkz1QAG5sO1rdtpdSSjqGUkQYYSNDqNKnqhuHZHtbPatXCrOiKrFRA0EaTV+khSlKCKxzb838ClLHNvzfwKUCz8T/UftFS1FZ+J/qP2ipaBSlKBSlKBSlKBSlKBSlKBSlKBSlKBSlKBSlKBSlKBSlKBSlKBSlKBSlKBSlKBSlKBSlKBSlKBSlKBSlKCKxzb838ClLH4vzfwKUH17QOp59oJH+K+e7j5vM3rSlA93HzeZvWnu4+bzN60pQPdx83mb1p7uPm8zetKUD3cfN5m9ae7j5vM3rSlA93HzeZvWnu4+bzN60pQPdx83mb1p7uPm8zetKUD3cfN5m9ae7j5vM3rSlA93HzeZvWnu4+bzN60pQPdx83mb1p7uPm8zetKUD3cfN5m9ae7j5vM3rSlA93HzeZvWnu4+bzN60pQPdx83mb1p7uPm8zetKUD3cfN5m9ae7j5vM3rSlA93HzeZvWnu4+bzN60pQPdx83mb1p7uPm8zetKUD3cfN5m9ae7j5vM3rSlA93HzeZvWnu4+bzN60pQPdx83mb1p7uPm8zetKUD3cfN5m9ae7j5vM3rSlA93HzeZvWnu4+bzN60pQPdx83mb1p7uPm8zetKUEiKAIAgV8pSg//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 name="CasellaDiTesto 12"/>
          <p:cNvSpPr txBox="1"/>
          <p:nvPr/>
        </p:nvSpPr>
        <p:spPr>
          <a:xfrm>
            <a:off x="1259632" y="2564904"/>
            <a:ext cx="7030256" cy="923330"/>
          </a:xfrm>
          <a:prstGeom prst="rect">
            <a:avLst/>
          </a:prstGeom>
          <a:noFill/>
        </p:spPr>
        <p:txBody>
          <a:bodyPr wrap="square" rtlCol="0">
            <a:spAutoFit/>
          </a:bodyPr>
          <a:lstStyle/>
          <a:p>
            <a:r>
              <a:rPr lang="it-IT" sz="5400" b="1" dirty="0" smtClean="0">
                <a:solidFill>
                  <a:srgbClr val="FF0000"/>
                </a:solidFill>
                <a:effectLst>
                  <a:outerShdw blurRad="38100" dist="38100" dir="2700000" algn="tl">
                    <a:srgbClr val="000000">
                      <a:alpha val="43137"/>
                    </a:srgbClr>
                  </a:outerShdw>
                </a:effectLst>
                <a:latin typeface="Sansation" panose="02000503000000020004" pitchFamily="2" charset="0"/>
              </a:rPr>
              <a:t>... BY THE WAY?!</a:t>
            </a:r>
            <a:endParaRPr lang="it-IT" sz="8000" b="1" dirty="0" smtClean="0">
              <a:solidFill>
                <a:srgbClr val="FF0000"/>
              </a:solidFill>
              <a:effectLst>
                <a:outerShdw blurRad="38100" dist="38100" dir="2700000" algn="tl">
                  <a:srgbClr val="000000">
                    <a:alpha val="43137"/>
                  </a:srgbClr>
                </a:outerShdw>
              </a:effectLst>
              <a:latin typeface="Sansation" panose="02000503000000020004" pitchFamily="2" charset="0"/>
            </a:endParaRPr>
          </a:p>
        </p:txBody>
      </p:sp>
    </p:spTree>
    <p:extLst>
      <p:ext uri="{BB962C8B-B14F-4D97-AF65-F5344CB8AC3E}">
        <p14:creationId xmlns:p14="http://schemas.microsoft.com/office/powerpoint/2010/main" val="211344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nior pass cemea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949280"/>
            <a:ext cx="891099" cy="7920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AutoShape 2" descr="data:image/jpeg;base64,/9j/4AAQSkZJRgABAQAAAQABAAD/2wCEAAkGBxMSEhUUERIVFhUXFBgYGBUYFhcWFxYVFhcYGRwVFhcYHSggGh0nHRQYIjEiJSorLi8uFx8zODMsNyguLisBCgoKDg0OGhAQGywlHyQsLCwwNCwtLDQsNCwsLSw1LCwsLC8wLCwsLCwsLCwsLCwsLCwsLCwsLCwvLC8sLDQsLP/AABEIALQBGAMBIgACEQEDEQH/xAAcAAEAAQUBAQAAAAAAAAAAAAAABQECAwQGBwj/xABKEAACAQIEAwYCBQkEBwkBAAABAhEAAwQSITEFQVEGEyJhcZEygQcjUrHBFBYXQpOh0dLwM1RikhVVcnOUovElNUNFU2ODsuEk/8QAGgEBAQEBAQEBAAAAAAAAAAAAAAECAwQFBv/EAC8RAAICAQMCAwYGAwAAAAAAAAABAhEDBBIhMVEFE0EiYXGB4fAUkaGxwfEjMtH/2gAMAwEAAhEDEQA/APcCaT5fdVG5ev4Goi/hsWLrtbuJkZkhWJ8KqozCMp1JnaPnyAl83l91M3l91ReDw2JhlvXFIKAKVlWzgCWJAG7TtyjznAuDxi/BdQg5ZzlmIIW2DlJHMi57jaTAE3m8vupm8vuqMwtrFZvrHtlMrCFBnMWMGYGwyj3rVt4HGIBlvI5yjMXLEZvHMDKdPEusycvsBO5vL7qrPkf3VE27WMzCXtlc6ac8gHjE5BrOo05cpqXoCk+R/dSfI/uqtKApPkf3UnyP7qrSgLZ8vupm8vuo40MVFWcPihlBe3AKz8TEqCZ1bmdPLpFASuby+6rqiruFxBuEi4oQupCyQVVQQRt4s0g+RHOpWgFKUoBSlKAUpSgFKUoBSlKAUpSgFKUoBSsWJvhFLNsB7+Q8ztWHh+L7wGQAymCBqNuXluPlXJ5oLIsbfL5/I0oPbu9DbpSldTIpSlAWty9fwNULeYqr8vX8DXlnGv7e9/vrn/3NefUZ/KSdWdMcN7PUs3mKZvMV4039df3VscKM37P++t8v8Y0rzLX262/r9Dq9PXqbPaTt7xNOJ3sFgrOGuZCuQOrZyDZS6xLG8i6Zj02qLsfSLxtiAMJYEiczYe+qZSCQ2c3og5TB2PKtvtp2J4ieI3cZg2Qd7cRVIcKyA2bdos2YRBKkaSfKrfzN42RlOLtBSoB0t6KrQBonJddOQjyr6J5jXX6ReNm+LAwuH7wuUA/J78EgqC099GQZ1ObaGB51TDfSNxt4jCWFBAOd8NiEQBvhJZrsAGIE7mr37DcZ723d7+13ioLYbRoUsbpLBlK6PrMbhY2EWXuwHGLlsq2JtFcoGTMozDecwXUyASxMmedWgX2fpC42+fLhsLNtriOvdXcytaQOy5e/kmGERMk1is/STxtnW2uEsZ2XMqnD3lLKWVMy5rwkZmUadazYb6P+MJ3j28XaVmuszZYBdnhXuCEgEgeW3I1aPo/4wXW5+U2g9tQinwyEV0cKAEiAVUgH7AG1AdR9FfbTFcSbFLiVsqbIs5e7R0/tDdDBg7tt3Q6c69Ag9a4T6MOxN7hpxJvXLT98LMC2CAvd97MggAf2oiOld5UBSD1pB61WlAUg1WsFoPmbMRl/VHMdZ0rPQClKUApSlAKUrWsY1Xd0G6RPn6eh0rLnFNJvr0Kot20bNWu4G5A9epqj3lG5Fcz2n4kphdcoOp2lj08lEn/pXl1etx4IN2m+18nXBgllmoo6mlRnCuJh7a52AcaHzj9b571fiMeV2gjYEGdeh6HypLX4Y4vNu17uX80R4ZqW0y8TxfdWy3PZR1Y7D8fQGtPgGNLhkdszLrJ3ZTz+Rke1QnFeKi6ARqROXeATpJqM4fjzZYGTpMHqDup+etfGl4u5alTjexKq9Xfr+32z6WPQN4Wmva+/v+j0QmrTdHUVzuC4y+I8CWwwYakzAXqSIjyqvE7Fy2ImQdEdtdfsv5+fP1r26jxLIsXm4YWvW74+nfseL8K1LZN0zNx7EyVAYZV8R11LDb5Df1iongnGArliDE5WA1OXdWj+tzUfevswIYwRoREfiajb10oSwMaR618B6rLkz+e37Xp2+HwPtYdFF43jZ6Vb4pZba6nzMffW0jgiQQR1GtcBwPh17EfGAq8zB0HzJ8XlXdYLCJaQIggD3J6nzr9NodTnzq5xSXdWfH1enx4XtjK39+pnpSlfRPGWvy9fwNeR8eD/AJRehhHfXNwTAzH8a9cbl6/ga824rwHFNfustlirXXIMrqCxIOp2ivFrVJxVKzvgaTdnMZLu2dNvsmfvrb4Qr/lNiSMvfW5AGs5x15aVIns1jP8A0G/zL/Gtjh3Z7FLdtM1hgBcQkyugDgk7+VeCMMlr2X+R6HKNdToO3GHxj92MGWbXOUhAoNohlbORMlohSTMcoNTVqzcayga47syjMWRUnMJMqB4Y2j796kxUVxHtLg8O/d4jF2LTwDkuXURoOxhjMV9w8Bs5HyfG2b0X0jbbzph7TKhGZhGgACmANo01qN/Pbhv+sMJ/xFr+an57cN/1hhP+ItfzUBI4OywBBYjnsu7akzG8zVMJacMSzGDrsup0GummkbVH/ntw3/WGE/4i1/NWzw/tNgsQ/d4fF4e68E5Ld1HaBuYUzQEtSlKAUpSgNHB4e4HZneQQRl5b6N5GJmt6lKAUpVDQAmoHHdpLa3EVTIk55EQPnsdZ+UVOE1zHGuBPeus4AAIEQRqRzOlePW+ftXk9b+/+fM9OlWFz/wAvQ3cfxJzbNzDnMg0MLBHUjMNflXLYXib27mdfETMa7A7+ogA/Ka6psPe/JxbyrOULAMbecVCns24AhVkf4zrpEGRFfL1Wk1E8inG3xfXo+y54Pdpc2CClGa9a+XvOgs4e5dtzegMR4YEFR/iP4cq4zG+EkM0xsSeR1967O3bv5BLLmyiRHOOtQycHuyW7u2CRGrEnQRuBWtb4e8rh5a5rlv5Vfv6nPS6qOJycunol/BGcBwXfXAC5C66eQAPPnrpXdJh0CZAoCxEf1z865jA8GvW7gKqiiSSVPUR8MVM3cLcgxc1jTTnXr8P0zwwkpx5/dGNdnWWacXx/JynESocRuwJgaltYBgc4qPZQXVXBEnY6TofcTXRrw3EGPDbWABqxJgeYWrb/AAi+dYtn5ka/Na+RDwnNt3cJ9j2w8QhH2f1J/g6ItlMoAlQT5kjWsfHrgNkrzZlA/wAwM/8ALWtw/hzi2odsp6AyBqdJrFxDh13wm2Q8HZmy8t9jX3MsZ/hXCEedtV8T5cWvO3N8XZz2MzNccKpMQJOi7dee/Kaj8TZdWWVkZ11XUbjfmK6lOHYjclAfUn8Ksv8ACbx18BPUEqT66QfnXyI+D5FC7V9vr9D6ePxNRdVwTnAWHcJHn75jUhmqH4LhLiWwLkAydAZFSir519/TxccUYyXKSPj5mnkk13M1KUrscy1uXr+BqJfi0EjJsSPiNSzcvX8DUBgwO/E/ab31j99ailzZGbpxlyJ7kx/tH7qx2uKywGTcgfEeZrbTve9M/wBn8v8ArM1EuB3/AIdu8H3itJJkZJ3eJ2VJDORDZSxzBA0ZoznwzHnXif0m3rB4yDehrXcJmnOROS4FnJ44z5ZjpXqfaLjGEw9wLdU5ncZ5W4FyFSrXRplYgQDEnWo/tgnDTYVr+HDlirpmtXULEEaZyBHhmVJEidNawU8hvDhBkhr6zplXMADmhmXOrEKBDKCxJkhogTiw+K4ebrO9vKj2FPdjvGFvElpZV5hRsNSI+Yr3DB8F4cym9bw6srFWWbLKspOXKCg0knU6HqYFbmH4JgQA/wCS2xl/9kkA5Y6a6c/XrQp4JjjwvOjWXulTiAbiMCALBEkKAu86aNPqINTv0YtY/wBNTh5Fnu7pSSxYLkB1kAzM/wATvXsK8LwdxfHhbWhkgWem3wrr6VXhPDMIjTaw6IwkBlQg5TP60aTmPOoDctcVsMA3egBhmGYlJB5gNB5VuWyrAFTIIBBDEgg7EGdRWsnCrI2tjWdZM6tmJmZnNrO81tWbQRQqiFUAAdANhVdArk9fc0yevuaupUBhtXFYkAklTB30PTX+tqzVo4DGW7jN3Y5AzEBgZ584JPvW9QCqGq1Q0BbSq0oC2KRV1KAtiqRV1KAtikVdSgLctMtXUqFLctMtXUqgty0y1dShC2KrVaUBfSlKAtbl6/ga5e6YYkfaP311DcvX8DWm3DrRJJB9zWoyojVmF+JjupHxnSOh61FYb41/2l+8VNf6NtdD7tVy8PtAggGQZ3PKtKSRGma/GOz9nFEG+C2VWCjMRkLES6x+t4RB5R5msnFOD2sSqLfBdVObKTAZspWWjeJOnU+Vb+amauZo18LglS2toElUAUSZOVdgTz0A9qzCyMpXl/HkKhu1HavD8PVGxJcC4xVcqFtQJ1jbSud/S/wz7d79k1Ad2loLMaTVLVgLt0+7nXDfpe4b9q9+xan6XuG/avfsWoDvqVwP6X+Gfavfsmp+l7hv2r37FqA76lcD+l7hn2r37Jqfpe4b9q9+xagO7t2gvwgD0EedX1wP6XuG/avfsmrteG41L9m3etzku20uKSIOV1DCRy0IoDZqhqtKAtJq3OOo96X/AITXMLbxgBGZDJMMSNFIgCI3Gp57DTUxUiHT5x1HvTOOo965/u8SbdwFgGy/VkACGjdjJB13ER61YtvFKxAZCmckEjM2Us0CJURly85HnVoWdHnHUe9M46j3rnQuKKOCUVu7ISBPj5MSduekEba6a2JaxaswDI65pDNoYyKIC/qnMDGpBnWOcoWdLnHUe9M46j3qAtflOYZsmXNqIghNYOaTJ2kZd51ipGrQs3s46j3pnHUe9aNKULN7OOo96Zx1HvWjSlCzezjqPemcdR71o0pQs3s46j3qoYHY1oVsYTn8qlCzapSlQpa3L1/A15l2h7b37V/F27F629y0PBZIRSbmcDuyWjQW4uT+uWyqQVM+mty9fwNeYdoPows4rF3rxxlsNduj6s2LblX7vNkktJOQZoPLWIoDieK/SzxJLoWzdTI0f2mFKMkmCGAmQOqzI89K6PD/AEjYk2na5fW2Fe0qO9pLTXEYxdc2iWKZPiBOjfAAWM1H3OweGU643aQVGCtAGeZh/Krbv0eYTuwzY5VDZ1BOCs5pRMx3foRtzjmdcxnGb2xds3PHKEd0lSPY8fxXunym2SIUyCJhnVPh6y4rGeP2zae4gZlQidCuhMFtRJA1JgE6bHSdDtp2gbB2wwtk5mUB5XKDOYqQddVVoIBpxjj7W8GcR+TsAy6S1slM0C27idRJXaSJHy3wczgvpw4imIs2VtZibd25nORoQZCJJiIkMJ/wN0NcuvHbVxWjhty4ly9n3JXN9hStuCPCy9dWIggEez4PtAXwf5UcOxULmIzJLKoOZwCfhBDaGDvp1w9i+K/lOHVhhwBa8IIyKuYCItqPhhSBsN6A8WtXUW5dz8Ku+O7mRO5INte7K5ArIZ8RD5diQJ00rPb4pYDDNwXTNoO7adUyBScgL/WLcOu+266e/YW+XmVnWQZG3Ifuq3D3iXIyactvDG/rrUKfPnBeJi1Ztq3DWuQ6Mz91GZkfEMjZxbktF0LJJ0skDcxu4bE4dkM8Hu94O7yqmHZw6q6sxbwSPAYJHxZxMgiPoTux0FVCigPnfg9zuVuBuDYpy9y4ZNhzFl9rOtnUbeWkgCr7N1AVP+gb+gt6GxcZTlYlwQ1o5pBgE6nnMV9DUoD5ixGGvthUsDh2IFxHJ778mfMVL3WKaW5UfWJoDHgr6D7FWmTh2CV1KsuEsBlIIKsLSAgg6gg8q3MPjWa4VyEKJGb/ABA9OhBBmt2gK0pSgLL2xrwq12sx31gfFkRJzC1YLbqQlte68RysAQdZJ10191vbGvBgLBIZghZW0cESDM6y4g7jSszybFdFj5d3OSXxJPgnaPHPi7Fp8Qty2bygsqWYuJABVsq+FvGh0I0kEAjXusVx4K5UWSQLgXNsGWHzOCRHhZCDr5zXn3Z4WUxljuwkteBMv4pJ3CyZ38q9dN1s4AVY0Hkc0QSY0Om3nWseVSV0Zlsf+kk/gRmH4xbd1QW3liRJVcoIXNqZkdNpB3isZ40i/wBpaYGX+EBgFRnUsSYP/hk6AwI6gVMi63eRkWNvKRrMxvHLyqli65cjIsctTHh0MHLrrXTcuxNrIhON2zAFq7JjTKgMs2QDVuvPbQ1vYHELdQOqkAzoywRBgyPUVsYe+xzEou2YSY06DTUab+dUtOxBzKBrvsdZIERt5+VTchTK5B0HtTIOg9qrSgKZB0HtTIOg9qrSgKZB0HtTIOg9qrQ0BQKOgrZwfP5VHYK87TmXKNI685BHXT99SOD5/Ko+gRtUpSsmi1uXr+BrisfgyOMW8QWQWUskMotvnN+GRWJUHMQlxwCYgOQJnTtW5ev4GmYdaA4O7lz3ZiQLp15RcuKD/wAtanFcKbtoOq23RLl83HIPhBsr4geQ0O/PLXoBwlozKW9d/Cuskkz8yfc1VcNbClAiBTMrlXKZ0MjY1ywQeLIpnbUZFlxuBW7hUcqWUMVnLImMwgkTzjT0J61aMBbyImRciFSqx4Vy/DA8uXSB0rPmHUUzDqK6nE1/9H2sjW+7XIxJKR4SWOZpG2pkkc5PWslrCopYqoGcy0CMxgCTHOABPkKyZh1FYcXjbdpc124iLMZnZVEnYSTFAZlQDYco+VBbA5f0ajfzkwf98w37a3/NT85MH/fMN+2t/wA1ASlKi/zkwf8AfMN+2t/zU/OTB/3zDftrf81ASlKxWMSjqGR1ZSJDKwKkdQRoavzDqKAupVuYdRV1AKUpQGO/8JqN7hfsL7CpK/8ACagMMpbNLMAokxJPyFbiuDLN4WlGyj2FZMx6mo8qy3QpYnUczsddRWvdx+IW4R3OZAxEqGEqSACCdyBJIgDoa1tJdExnPU+9Mx6moK7xbEZZXCMD4TBMkjvQpWCoiUkzOk7VlwPEb7OFuYchS7jPqIXMcpylddI6enKmxk3ExmPU0LGoPDcUxEfWYYzqZXMo0UGACCSZJGsDTSayJxK+Sn/85UHLnBJJAYJrOWPCWbTnlM5abGXcS9KUrJRSlKAUpSgFbGD5/KtetjB8/lUfQI2qUpWTRa3L1/A1dVrcvX8DWjxPG5BC7xJPJR1M1UrdEbo3nuAbkD1MVbbvK3wkH0M1yjYtCfFeSfNif3gEVNcFvrlyhkbWZVgd+o3rcse1WYjO3Rs4niVq22V2ynQ6hogkKCWiIlgN+dX3cdbVSxcQCoMeKC5AUQsmSWA+dRHafieGsDNeEv4Qq+MZlFxGMEaGCA3y861sTi8BZwzOoBtsQyiLmW5ctHOoBOnxL6HXfWscGyfTiFoj+0X0JAPxZdjruIrg/pmxtt+GuqupYXbBInUB2JX5kKTHlXQYPF4Ap+UjRZlm+tyq7ZSZ5TIUH0A6VoYBeG4uwWe0GVcrXLbd7cRMhbLmUyv6zGOckmnAPHbGF4U9q1nvXbV0Wl7zKtxg10hM05lYAA5vhiddNAWuxmD4X3TC1ecvbS64eCrXTnItWznQLJDpOUaBGmvT+z/Z7g17OlvDIzLdciVa4xTNIaSCMmsBTpA61L2Ox3Ci5AwNnfSbZIM76HSPI6VCnjFuxwp0UPde08WMxVLp1ykXh4kYbmdtSNDyMbcs4IWb+V3N5bzdxOYB7Ga2FL+DLmILmPDt6CvoQ9guGST+Q4fURogA9QBoD5jWsydiuGj/AMvwm53w9o7mdyu3ly2oDB9G3/deD/3C10tYsLhktIqWkVEUQqKoVVHRVGgFZaAxrdBYrOo3HT+prJWjZxVo3Sq/HBkxvlMEE9RGxreoBSlKAx3/AITXPYZ2RswU+kHUdK6G/wDCa0ZrcXRlkbbzG4GYGS0kwakybmcQdAANtIaNxOuw1qk0qy5C4Lgbneb6fDOXTTXad+U0sG5nMsADzy6eHQQJ061bSs0WyuHa74iTEjMJWdeg102GnnVtvPBDnnMRr4pO87eVVpShYpSlUgpSlAKHypSgNbBd5qbkaxA6HWRPMbH51I4Pn8q162MHz+VR9AjapSlZNFrcvX8DXnnbTtELeIa0EYlcpJzBRJUEESpnQ7iOe9ehty9fwNYrlhGILIpI2JWSPQxXTFOMJXJWcs0JTjUXR5Vb42xALFlB275Fu2z/APIqK6/KfWpngTo9+39WUYENA+ssuu2ZLgmNTzkTpM137AEQRI6EaVgsYG0gIS0qhjJASATpqQB5D2rtLUJppKjjHTSTTuzX43wS1iwi3wWRWLZASoLZSoJI10DH3qmJ4IlzDphrjM1tQgOsM62yCAxHUqJiNuVSWb19jVc3r7GvKesi7XA0XDNhVZhbIdRr4lRySVDHyYgE6xG9XcJ4LbwyPbsSqMxYKTmyMVAOUnWNAYM6zUlm9fY0zevsaAiOBdnbODLdxmAZVDAtmzMs+PXYnMZjTbQVJW8OAZG+s+c61lzevsaZvX2NAVpVM3r7Gmb19jQFaVTN6+xpm9fY0BYlhQSQACTJ9TGv7hWSqZvX2NVoBSlKAx3/AITXP4OwHLSCYE5RAJ16mugv/CagLVq4rBlGo9P410h0ZlhrIS6FHIj1EjasV5MaCSmVx9ZlQgD9dMhJEEgLm5jfWdKy2rD5wSDvJOlSBttmBDmBA3EgGJjTbQb9KsnRErIm+McQwVLYJ7wAiZUeLIdWMnReXPlFUK46R4U8L8v1kysPFLbyRppsNd6mBbPeZs5jbcTl36bT86WbZDElzBnWROm06dOlTf7ht95EJZxoAIIOWzbBUhTmu+MOSRB0lDvBiOc1S0caPiRIkmSZIJceFfEBoubQ9BryqWsIwzS5kidCvxecjfbypatlQQWnWYkEaySesz99N/uG00AMQyeIhG71fhCx3WYZvizScubXQ+Va+HbGKoDLbaF35sco38QA1nXnHLepmlXcKIe22N5ra2mI2OW0MqkN1N069FE6yJa1OUZozQJjQTGsann5mrqVG7FClKGoUVsYPn8qjsFZdZLtJMacgROo9RFSOD5/Ko+gRtUpSsmi1uXr+BrSxOMKZvhga7HQeetbrcvX8DXNdrsetq0+Z1XMcozEL5kSfT99VerLFXJK65MGM7bW7YzZWKgiSFmJ2kTzg1v4DtEMRbFyxDKSRJDaEbgjea86xnFsKLJtEr4hq5uWpzaGVluWgA6Vu/RPxNO7xFoupC3VcZWVjDrB2Jj4B71jFJt+0j0Z8eNQbg+j7rlHpGI4tbtuUclSFDSRoR/h5mIkkCBzqy/xyyv6xO3wqx3dE5DrcXz6TWrxO4neNnw6OAqCSmZnzHkSsZVIBOp2mNBOBcTbkZcFEktJtqDJzNJAHxZrI5/ZPSulHlsk141YO1wGCRoGOoidh5geulWjjtiQO8EmI0bXMuZQNNSRsN60bWOQEAYNgTr8CD7BGv8AlnoVHTTA2OtkAfkUE/CDbBgCyGGbwwNHZIE66c6USza4x2qsWLFy8CbgRC+VAdQFD/ERA8LA6nnXEt9NmHABODxAB2M24PLTxa1O9tcPnw2LsWsKM/csqMqAEkJbygGABIuXF3jwHzryvgKY5E7u3w1rj2s1nMysCpvP32UgwNZE8ipE7g1GinbL9NuHJgYS+T0Btk+2aprsd9JlniOIFi3YuoSjPmYoVhY08JP2q4HHcK4td7r/ALJVO6vreATulBKiMh8cwTqdenQRNfR/wLHjizYvF4VrSvacElkYZiLYAEMTrkPpUKevUpSgMK4hS5QfEBJ9NP41mqmWq0ApSlAY7/wmo3v1+0PepK/8JqBwFoMxEAmPCDoCfOK3FcGWbgvKdmFZKj7iBb0LsCPkeY96sxOAxOdjauhQ+YhCc8QLYBXNts3h0Hj5xWqRCTpUY2CxbKgF1UcK5f4WPizBP1Y0ldgPhO81ROF4kl814E5Aog5SNVOuWInK3iGvi0iKlLuOexKUqIt8LxctlvKJJkDxQ3dKoEvPMBvfrpvYGxdUMbrq8tAgRECCPcH+Jo0u45NmlKVCilKUApSlAK2MHz+Va9bGD5/Ko+gRtUpSsmi1uXr+BrzftZ2ZfF3bvjKqGJjNEsQIPwtA0PKvSG5ev4Go08Dw/eNc7qHcyzAuCxiJMHXSsz3bfYfJUo37R4tiuEWWTuxjbzc1X6vMQANzkDfERPlFa3Zvg13C3brW2IRrcDxeMkGYgACN69zucEw7b2p/z/xrXfstg2VlNiVYQwJuQR0OtYSy31VGnso0e3PF7+Gtr3KBs7gAqWNwFfGYQDxLlRgTOk1TjHG8QuBGIW3bm4qwEuMxHfQENvw+NpYGNPImunIEgxqJgxqJifuHtVoRdBl2MjTY66jpufeupg5vA8evnAHFNbtSisSpuMCRbkPmOXwvKnw69JqzsjxfE3sM5dEz2yV+sZkZnADfWLl8AysuuvWK6gosEZRBMkZdzvPrIoUXXw76HTcefWgOR7F8fxGKN0NbVQD3ilmYHLcnIqjL4k8J8fsKt7PdocTexl201tAsnXO2UCye7fujl+sliOkc67EATMaxExy6VaqKIhdttNvTpQGWlUzevsaZvX2NAVpVM3r7Gmb19jQGlh7103CGUBBmHmSDowMRBB9xyreq3N/UGrqAUpSgMd/4TUCmEcGQQCDoZ/8Ayp+8NDWn3TdDW4ujLRHWsIwYEkbzuf4VuNZBYNPTSW+evL0rL3TdDTum6GjdhcGMWVz5pMTtLbevry2qlqwoYkkkGdJb5azrpWXum6GndN0NSkWzDZsATJJJHVhDfj676VW1ZCgwZ26/PTb51l7puhp3TdDSkLLKVf3TdDTum6GqQspV/dN0NO6boaAsoRV/dN0NO6boaA08HhO7k5iSYk9YmDHp91SOD5/KsXdN0NZ8KhEyKj6BGxSlKyaFKUoBSlKAUpSgFKUoBSlKAUpSgFKUoBSlKAUpSgFKUoBSlKAUpSgFKUoBSlKAUpSgFKUoBSlKAUpSg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4" descr="data:image/jpeg;base64,/9j/4AAQSkZJRgABAQAAAQABAAD/2wCEAAkGBxMSEhUUERIVFhUXFBgYGBUYFhcWFxYVFhcYGRwVFhcYHSggGh0nHRQYIjEiJSorLi8uFx8zODMsNyguLisBCgoKDg0OGhAQGywlHyQsLCwwNCwtLDQsNCwsLSw1LCwsLC8wLCwsLCwsLCwsLCwsLCwsLCwsLCwvLC8sLDQsLP/AABEIALQBGAMBIgACEQEDEQH/xAAcAAEAAQUBAQAAAAAAAAAAAAAABQECAwQGBwj/xABKEAACAQIEAwYCBQkEBwkBAAABAhEAAwQSITEFQVEGEyJhcZEygQcjUrHBFBYXQpOh0dLwM1RikhVVcnOUovElNUNFU2ODsuEk/8QAGgEBAQEBAQEBAAAAAAAAAAAAAAECAwQFBv/EAC8RAAICAQMCAwYGAwAAAAAAAAABAhEDBBIhMVEFE0EiYXGB4fAUkaGxwfEjMtH/2gAMAwEAAhEDEQA/APcCaT5fdVG5ev4Goi/hsWLrtbuJkZkhWJ8KqozCMp1JnaPnyAl83l91M3l91ReDw2JhlvXFIKAKVlWzgCWJAG7TtyjznAuDxi/BdQg5ZzlmIIW2DlJHMi57jaTAE3m8vupm8vuqMwtrFZvrHtlMrCFBnMWMGYGwyj3rVt4HGIBlvI5yjMXLEZvHMDKdPEusycvsBO5vL7qrPkf3VE27WMzCXtlc6ac8gHjE5BrOo05cpqXoCk+R/dSfI/uqtKApPkf3UnyP7qrSgLZ8vupm8vuo40MVFWcPihlBe3AKz8TEqCZ1bmdPLpFASuby+6rqiruFxBuEi4oQupCyQVVQQRt4s0g+RHOpWgFKUoBSlKAUpSgFKUoBSlKAUpSgFKUoBSsWJvhFLNsB7+Q8ztWHh+L7wGQAymCBqNuXluPlXJ5oLIsbfL5/I0oPbu9DbpSldTIpSlAWty9fwNULeYqr8vX8DXlnGv7e9/vrn/3NefUZ/KSdWdMcN7PUs3mKZvMV4039df3VscKM37P++t8v8Y0rzLX262/r9Dq9PXqbPaTt7xNOJ3sFgrOGuZCuQOrZyDZS6xLG8i6Zj02qLsfSLxtiAMJYEiczYe+qZSCQ2c3og5TB2PKtvtp2J4ieI3cZg2Qd7cRVIcKyA2bdos2YRBKkaSfKrfzN42RlOLtBSoB0t6KrQBonJddOQjyr6J5jXX6ReNm+LAwuH7wuUA/J78EgqC099GQZ1ObaGB51TDfSNxt4jCWFBAOd8NiEQBvhJZrsAGIE7mr37DcZ723d7+13ioLYbRoUsbpLBlK6PrMbhY2EWXuwHGLlsq2JtFcoGTMozDecwXUyASxMmedWgX2fpC42+fLhsLNtriOvdXcytaQOy5e/kmGERMk1is/STxtnW2uEsZ2XMqnD3lLKWVMy5rwkZmUadazYb6P+MJ3j28XaVmuszZYBdnhXuCEgEgeW3I1aPo/4wXW5+U2g9tQinwyEV0cKAEiAVUgH7AG1AdR9FfbTFcSbFLiVsqbIs5e7R0/tDdDBg7tt3Q6c69Ag9a4T6MOxN7hpxJvXLT98LMC2CAvd97MggAf2oiOld5UBSD1pB61WlAUg1WsFoPmbMRl/VHMdZ0rPQClKUApSlAKUrWsY1Xd0G6RPn6eh0rLnFNJvr0Kot20bNWu4G5A9epqj3lG5Fcz2n4kphdcoOp2lj08lEn/pXl1etx4IN2m+18nXBgllmoo6mlRnCuJh7a52AcaHzj9b571fiMeV2gjYEGdeh6HypLX4Y4vNu17uX80R4ZqW0y8TxfdWy3PZR1Y7D8fQGtPgGNLhkdszLrJ3ZTz+Rke1QnFeKi6ARqROXeATpJqM4fjzZYGTpMHqDup+etfGl4u5alTjexKq9Xfr+32z6WPQN4Wmva+/v+j0QmrTdHUVzuC4y+I8CWwwYakzAXqSIjyqvE7Fy2ImQdEdtdfsv5+fP1r26jxLIsXm4YWvW74+nfseL8K1LZN0zNx7EyVAYZV8R11LDb5Df1iongnGArliDE5WA1OXdWj+tzUfevswIYwRoREfiajb10oSwMaR618B6rLkz+e37Xp2+HwPtYdFF43jZ6Vb4pZba6nzMffW0jgiQQR1GtcBwPh17EfGAq8zB0HzJ8XlXdYLCJaQIggD3J6nzr9NodTnzq5xSXdWfH1enx4XtjK39+pnpSlfRPGWvy9fwNeR8eD/AJRehhHfXNwTAzH8a9cbl6/ga824rwHFNfustlirXXIMrqCxIOp2ivFrVJxVKzvgaTdnMZLu2dNvsmfvrb4Qr/lNiSMvfW5AGs5x15aVIns1jP8A0G/zL/Gtjh3Z7FLdtM1hgBcQkyugDgk7+VeCMMlr2X+R6HKNdToO3GHxj92MGWbXOUhAoNohlbORMlohSTMcoNTVqzcayga47syjMWRUnMJMqB4Y2j796kxUVxHtLg8O/d4jF2LTwDkuXURoOxhjMV9w8Bs5HyfG2b0X0jbbzph7TKhGZhGgACmANo01qN/Pbhv+sMJ/xFr+an57cN/1hhP+ItfzUBI4OywBBYjnsu7akzG8zVMJacMSzGDrsup0GummkbVH/ntw3/WGE/4i1/NWzw/tNgsQ/d4fF4e68E5Ld1HaBuYUzQEtSlKAUpSgNHB4e4HZneQQRl5b6N5GJmt6lKAUpVDQAmoHHdpLa3EVTIk55EQPnsdZ+UVOE1zHGuBPeus4AAIEQRqRzOlePW+ftXk9b+/+fM9OlWFz/wAvQ3cfxJzbNzDnMg0MLBHUjMNflXLYXib27mdfETMa7A7+ogA/Ka6psPe/JxbyrOULAMbecVCns24AhVkf4zrpEGRFfL1Wk1E8inG3xfXo+y54Pdpc2CClGa9a+XvOgs4e5dtzegMR4YEFR/iP4cq4zG+EkM0xsSeR1967O3bv5BLLmyiRHOOtQycHuyW7u2CRGrEnQRuBWtb4e8rh5a5rlv5Vfv6nPS6qOJycunol/BGcBwXfXAC5C66eQAPPnrpXdJh0CZAoCxEf1z865jA8GvW7gKqiiSSVPUR8MVM3cLcgxc1jTTnXr8P0zwwkpx5/dGNdnWWacXx/JynESocRuwJgaltYBgc4qPZQXVXBEnY6TofcTXRrw3EGPDbWABqxJgeYWrb/AAi+dYtn5ka/Na+RDwnNt3cJ9j2w8QhH2f1J/g6ItlMoAlQT5kjWsfHrgNkrzZlA/wAwM/8ALWtw/hzi2odsp6AyBqdJrFxDh13wm2Q8HZmy8t9jX3MsZ/hXCEedtV8T5cWvO3N8XZz2MzNccKpMQJOi7dee/Kaj8TZdWWVkZ11XUbjfmK6lOHYjclAfUn8Ksv8ACbx18BPUEqT66QfnXyI+D5FC7V9vr9D6ePxNRdVwTnAWHcJHn75jUhmqH4LhLiWwLkAydAZFSir519/TxccUYyXKSPj5mnkk13M1KUrscy1uXr+BqJfi0EjJsSPiNSzcvX8DUBgwO/E/ab31j99ailzZGbpxlyJ7kx/tH7qx2uKywGTcgfEeZrbTve9M/wBn8v8ArM1EuB3/AIdu8H3itJJkZJ3eJ2VJDORDZSxzBA0ZoznwzHnXif0m3rB4yDehrXcJmnOROS4FnJ44z5ZjpXqfaLjGEw9wLdU5ncZ5W4FyFSrXRplYgQDEnWo/tgnDTYVr+HDlirpmtXULEEaZyBHhmVJEidNawU8hvDhBkhr6zplXMADmhmXOrEKBDKCxJkhogTiw+K4ebrO9vKj2FPdjvGFvElpZV5hRsNSI+Yr3DB8F4cym9bw6srFWWbLKspOXKCg0knU6HqYFbmH4JgQA/wCS2xl/9kkA5Y6a6c/XrQp4JjjwvOjWXulTiAbiMCALBEkKAu86aNPqINTv0YtY/wBNTh5Fnu7pSSxYLkB1kAzM/wATvXsK8LwdxfHhbWhkgWem3wrr6VXhPDMIjTaw6IwkBlQg5TP60aTmPOoDctcVsMA3egBhmGYlJB5gNB5VuWyrAFTIIBBDEgg7EGdRWsnCrI2tjWdZM6tmJmZnNrO81tWbQRQqiFUAAdANhVdArk9fc0yevuaupUBhtXFYkAklTB30PTX+tqzVo4DGW7jN3Y5AzEBgZ584JPvW9QCqGq1Q0BbSq0oC2KRV1KAtiqRV1KAtikVdSgLctMtXUqFLctMtXUqgty0y1dShC2KrVaUBfSlKAtbl6/ga5e6YYkfaP311DcvX8DWm3DrRJJB9zWoyojVmF+JjupHxnSOh61FYb41/2l+8VNf6NtdD7tVy8PtAggGQZ3PKtKSRGma/GOz9nFEG+C2VWCjMRkLES6x+t4RB5R5msnFOD2sSqLfBdVObKTAZspWWjeJOnU+Vb+amauZo18LglS2toElUAUSZOVdgTz0A9qzCyMpXl/HkKhu1HavD8PVGxJcC4xVcqFtQJ1jbSud/S/wz7d79k1Ad2loLMaTVLVgLt0+7nXDfpe4b9q9+xan6XuG/avfsWoDvqVwP6X+Gfavfsmp+l7hv2r37FqA76lcD+l7hn2r37Jqfpe4b9q9+xagO7t2gvwgD0EedX1wP6XuG/avfsmrteG41L9m3etzku20uKSIOV1DCRy0IoDZqhqtKAtJq3OOo96X/AITXMLbxgBGZDJMMSNFIgCI3Gp57DTUxUiHT5x1HvTOOo965/u8SbdwFgGy/VkACGjdjJB13ER61YtvFKxAZCmckEjM2Us0CJURly85HnVoWdHnHUe9M46j3rnQuKKOCUVu7ISBPj5MSduekEba6a2JaxaswDI65pDNoYyKIC/qnMDGpBnWOcoWdLnHUe9M46j3qAtflOYZsmXNqIghNYOaTJ2kZd51ipGrQs3s46j3pnHUe9aNKULN7OOo96Zx1HvWjSlCzezjqPemcdR71o0pQs3s46j3qoYHY1oVsYTn8qlCzapSlQpa3L1/A15l2h7b37V/F27F629y0PBZIRSbmcDuyWjQW4uT+uWyqQVM+mty9fwNeYdoPows4rF3rxxlsNduj6s2LblX7vNkktJOQZoPLWIoDieK/SzxJLoWzdTI0f2mFKMkmCGAmQOqzI89K6PD/AEjYk2na5fW2Fe0qO9pLTXEYxdc2iWKZPiBOjfAAWM1H3OweGU643aQVGCtAGeZh/Krbv0eYTuwzY5VDZ1BOCs5pRMx3foRtzjmdcxnGb2xds3PHKEd0lSPY8fxXunym2SIUyCJhnVPh6y4rGeP2zae4gZlQidCuhMFtRJA1JgE6bHSdDtp2gbB2wwtk5mUB5XKDOYqQddVVoIBpxjj7W8GcR+TsAy6S1slM0C27idRJXaSJHy3wczgvpw4imIs2VtZibd25nORoQZCJJiIkMJ/wN0NcuvHbVxWjhty4ly9n3JXN9hStuCPCy9dWIggEez4PtAXwf5UcOxULmIzJLKoOZwCfhBDaGDvp1w9i+K/lOHVhhwBa8IIyKuYCItqPhhSBsN6A8WtXUW5dz8Ku+O7mRO5INte7K5ArIZ8RD5diQJ00rPb4pYDDNwXTNoO7adUyBScgL/WLcOu+266e/YW+XmVnWQZG3Ifuq3D3iXIyactvDG/rrUKfPnBeJi1Ztq3DWuQ6Mz91GZkfEMjZxbktF0LJJ0skDcxu4bE4dkM8Hu94O7yqmHZw6q6sxbwSPAYJHxZxMgiPoTux0FVCigPnfg9zuVuBuDYpy9y4ZNhzFl9rOtnUbeWkgCr7N1AVP+gb+gt6GxcZTlYlwQ1o5pBgE6nnMV9DUoD5ixGGvthUsDh2IFxHJ778mfMVL3WKaW5UfWJoDHgr6D7FWmTh2CV1KsuEsBlIIKsLSAgg6gg8q3MPjWa4VyEKJGb/ABA9OhBBmt2gK0pSgLL2xrwq12sx31gfFkRJzC1YLbqQlte68RysAQdZJ10191vbGvBgLBIZghZW0cESDM6y4g7jSszybFdFj5d3OSXxJPgnaPHPi7Fp8Qty2bygsqWYuJABVsq+FvGh0I0kEAjXusVx4K5UWSQLgXNsGWHzOCRHhZCDr5zXn3Z4WUxljuwkteBMv4pJ3CyZ38q9dN1s4AVY0Hkc0QSY0Om3nWseVSV0Zlsf+kk/gRmH4xbd1QW3liRJVcoIXNqZkdNpB3isZ40i/wBpaYGX+EBgFRnUsSYP/hk6AwI6gVMi63eRkWNvKRrMxvHLyqli65cjIsctTHh0MHLrrXTcuxNrIhON2zAFq7JjTKgMs2QDVuvPbQ1vYHELdQOqkAzoywRBgyPUVsYe+xzEou2YSY06DTUab+dUtOxBzKBrvsdZIERt5+VTchTK5B0HtTIOg9qrSgKZB0HtTIOg9qrSgKZB0HtTIOg9qrQ0BQKOgrZwfP5VHYK87TmXKNI685BHXT99SOD5/Ko+gRtUpSsmi1uXr+BrisfgyOMW8QWQWUskMotvnN+GRWJUHMQlxwCYgOQJnTtW5ev4GmYdaA4O7lz3ZiQLp15RcuKD/wAtanFcKbtoOq23RLl83HIPhBsr4geQ0O/PLXoBwlozKW9d/Cuskkz8yfc1VcNbClAiBTMrlXKZ0MjY1ywQeLIpnbUZFlxuBW7hUcqWUMVnLImMwgkTzjT0J61aMBbyImRciFSqx4Vy/DA8uXSB0rPmHUUzDqK6nE1/9H2sjW+7XIxJKR4SWOZpG2pkkc5PWslrCopYqoGcy0CMxgCTHOABPkKyZh1FYcXjbdpc124iLMZnZVEnYSTFAZlQDYco+VBbA5f0ajfzkwf98w37a3/NT85MH/fMN+2t/wA1ASlKi/zkwf8AfMN+2t/zU/OTB/3zDftrf81ASlKxWMSjqGR1ZSJDKwKkdQRoavzDqKAupVuYdRV1AKUpQGO/8JqN7hfsL7CpK/8ACagMMpbNLMAokxJPyFbiuDLN4WlGyj2FZMx6mo8qy3QpYnUczsddRWvdx+IW4R3OZAxEqGEqSACCdyBJIgDoa1tJdExnPU+9Mx6moK7xbEZZXCMD4TBMkjvQpWCoiUkzOk7VlwPEb7OFuYchS7jPqIXMcpylddI6enKmxk3ExmPU0LGoPDcUxEfWYYzqZXMo0UGACCSZJGsDTSayJxK+Sn/85UHLnBJJAYJrOWPCWbTnlM5abGXcS9KUrJRSlKAUpSgFbGD5/KtetjB8/lUfQI2qUpWTRa3L1/A1dVrcvX8DWjxPG5BC7xJPJR1M1UrdEbo3nuAbkD1MVbbvK3wkH0M1yjYtCfFeSfNif3gEVNcFvrlyhkbWZVgd+o3rcse1WYjO3Rs4niVq22V2ynQ6hogkKCWiIlgN+dX3cdbVSxcQCoMeKC5AUQsmSWA+dRHafieGsDNeEv4Qq+MZlFxGMEaGCA3y861sTi8BZwzOoBtsQyiLmW5ctHOoBOnxL6HXfWscGyfTiFoj+0X0JAPxZdjruIrg/pmxtt+GuqupYXbBInUB2JX5kKTHlXQYPF4Ap+UjRZlm+tyq7ZSZ5TIUH0A6VoYBeG4uwWe0GVcrXLbd7cRMhbLmUyv6zGOckmnAPHbGF4U9q1nvXbV0Wl7zKtxg10hM05lYAA5vhiddNAWuxmD4X3TC1ecvbS64eCrXTnItWznQLJDpOUaBGmvT+z/Z7g17OlvDIzLdciVa4xTNIaSCMmsBTpA61L2Ox3Ci5AwNnfSbZIM76HSPI6VCnjFuxwp0UPde08WMxVLp1ykXh4kYbmdtSNDyMbcs4IWb+V3N5bzdxOYB7Ga2FL+DLmILmPDt6CvoQ9guGST+Q4fURogA9QBoD5jWsydiuGj/AMvwm53w9o7mdyu3ly2oDB9G3/deD/3C10tYsLhktIqWkVEUQqKoVVHRVGgFZaAxrdBYrOo3HT+prJWjZxVo3Sq/HBkxvlMEE9RGxreoBSlKAx3/AITXPYZ2RswU+kHUdK6G/wDCa0ZrcXRlkbbzG4GYGS0kwakybmcQdAANtIaNxOuw1qk0qy5C4Lgbneb6fDOXTTXad+U0sG5nMsADzy6eHQQJ061bSs0WyuHa74iTEjMJWdeg102GnnVtvPBDnnMRr4pO87eVVpShYpSlUgpSlAKHypSgNbBd5qbkaxA6HWRPMbH51I4Pn8q162MHz+VR9AjapSlZNFrcvX8DXnnbTtELeIa0EYlcpJzBRJUEESpnQ7iOe9ehty9fwNYrlhGILIpI2JWSPQxXTFOMJXJWcs0JTjUXR5Vb42xALFlB275Fu2z/APIqK6/KfWpngTo9+39WUYENA+ssuu2ZLgmNTzkTpM137AEQRI6EaVgsYG0gIS0qhjJASATpqQB5D2rtLUJppKjjHTSTTuzX43wS1iwi3wWRWLZASoLZSoJI10DH3qmJ4IlzDphrjM1tQgOsM62yCAxHUqJiNuVSWb19jVc3r7GvKesi7XA0XDNhVZhbIdRr4lRySVDHyYgE6xG9XcJ4LbwyPbsSqMxYKTmyMVAOUnWNAYM6zUlm9fY0zevsaAiOBdnbODLdxmAZVDAtmzMs+PXYnMZjTbQVJW8OAZG+s+c61lzevsaZvX2NAVpVM3r7Gmb19jQFaVTN6+xpm9fY0BYlhQSQACTJ9TGv7hWSqZvX2NVoBSlKAx3/AITXP4OwHLSCYE5RAJ16mugv/CagLVq4rBlGo9P410h0ZlhrIS6FHIj1EjasV5MaCSmVx9ZlQgD9dMhJEEgLm5jfWdKy2rD5wSDvJOlSBttmBDmBA3EgGJjTbQb9KsnRErIm+McQwVLYJ7wAiZUeLIdWMnReXPlFUK46R4U8L8v1kysPFLbyRppsNd6mBbPeZs5jbcTl36bT86WbZDElzBnWROm06dOlTf7ht95EJZxoAIIOWzbBUhTmu+MOSRB0lDvBiOc1S0caPiRIkmSZIJceFfEBoubQ9BryqWsIwzS5kidCvxecjfbypatlQQWnWYkEaySesz99N/uG00AMQyeIhG71fhCx3WYZvizScubXQ+Va+HbGKoDLbaF35sco38QA1nXnHLepmlXcKIe22N5ra2mI2OW0MqkN1N069FE6yJa1OUZozQJjQTGsann5mrqVG7FClKGoUVsYPn8qjsFZdZLtJMacgROo9RFSOD5/Ko+gRtUpSsmi1uXr+BrSxOMKZvhga7HQeetbrcvX8DXNdrsetq0+Z1XMcozEL5kSfT99VerLFXJK65MGM7bW7YzZWKgiSFmJ2kTzg1v4DtEMRbFyxDKSRJDaEbgjea86xnFsKLJtEr4hq5uWpzaGVluWgA6Vu/RPxNO7xFoupC3VcZWVjDrB2Jj4B71jFJt+0j0Z8eNQbg+j7rlHpGI4tbtuUclSFDSRoR/h5mIkkCBzqy/xyyv6xO3wqx3dE5DrcXz6TWrxO4neNnw6OAqCSmZnzHkSsZVIBOp2mNBOBcTbkZcFEktJtqDJzNJAHxZrI5/ZPSulHlsk141YO1wGCRoGOoidh5geulWjjtiQO8EmI0bXMuZQNNSRsN60bWOQEAYNgTr8CD7BGv8AlnoVHTTA2OtkAfkUE/CDbBgCyGGbwwNHZIE66c6USza4x2qsWLFy8CbgRC+VAdQFD/ERA8LA6nnXEt9NmHABODxAB2M24PLTxa1O9tcPnw2LsWsKM/csqMqAEkJbygGABIuXF3jwHzryvgKY5E7u3w1rj2s1nMysCpvP32UgwNZE8ipE7g1GinbL9NuHJgYS+T0Btk+2aprsd9JlniOIFi3YuoSjPmYoVhY08JP2q4HHcK4td7r/ALJVO6vreATulBKiMh8cwTqdenQRNfR/wLHjizYvF4VrSvacElkYZiLYAEMTrkPpUKevUpSgMK4hS5QfEBJ9NP41mqmWq0ApSlAY7/wmo3v1+0PepK/8JqBwFoMxEAmPCDoCfOK3FcGWbgvKdmFZKj7iBb0LsCPkeY96sxOAxOdjauhQ+YhCc8QLYBXNts3h0Hj5xWqRCTpUY2CxbKgF1UcK5f4WPizBP1Y0ldgPhO81ROF4kl814E5Aog5SNVOuWInK3iGvi0iKlLuOexKUqIt8LxctlvKJJkDxQ3dKoEvPMBvfrpvYGxdUMbrq8tAgRECCPcH+Jo0u45NmlKVCilKUApSlAK2MHz+Va9bGD5/Ko+gRtUpSsmi1uXr+BrzftZ2ZfF3bvjKqGJjNEsQIPwtA0PKvSG5ev4Go08Dw/eNc7qHcyzAuCxiJMHXSsz3bfYfJUo37R4tiuEWWTuxjbzc1X6vMQANzkDfERPlFa3Zvg13C3brW2IRrcDxeMkGYgACN69zucEw7b2p/z/xrXfstg2VlNiVYQwJuQR0OtYSy31VGnso0e3PF7+Gtr3KBs7gAqWNwFfGYQDxLlRgTOk1TjHG8QuBGIW3bm4qwEuMxHfQENvw+NpYGNPImunIEgxqJgxqJifuHtVoRdBl2MjTY66jpufeupg5vA8evnAHFNbtSisSpuMCRbkPmOXwvKnw69JqzsjxfE3sM5dEz2yV+sZkZnADfWLl8AysuuvWK6gosEZRBMkZdzvPrIoUXXw76HTcefWgOR7F8fxGKN0NbVQD3ilmYHLcnIqjL4k8J8fsKt7PdocTexl201tAsnXO2UCye7fujl+sliOkc67EATMaxExy6VaqKIhdttNvTpQGWlUzevsaZvX2NAVpVM3r7Gmb19jQGlh7103CGUBBmHmSDowMRBB9xyreq3N/UGrqAUpSgMd/4TUCmEcGQQCDoZ/8Ayp+8NDWn3TdDW4ujLRHWsIwYEkbzuf4VuNZBYNPTSW+evL0rL3TdDTum6GjdhcGMWVz5pMTtLbevry2qlqwoYkkkGdJb5azrpWXum6GndN0NSkWzDZsATJJJHVhDfj676VW1ZCgwZ26/PTb51l7puhp3TdDSkLLKVf3TdDTum6GqQspV/dN0NO6boaAsoRV/dN0NO6boaA08HhO7k5iSYk9YmDHp91SOD5/KsXdN0NZ8KhEyKj6BGxSlKyaFKUoBSlKAUpSgFKUoBSlKAUpSgFKUoBSlKAUpSgFKUoBSlKAUpSgFKUoBSlKAUpSgFKUoBSlKAUpSg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AutoShape 6" descr="data:image/jpeg;base64,/9j/4AAQSkZJRgABAQAAAQABAAD/2wCEAAkGBxMSEhUUERIVFhUXFBgYGBUYFhcWFxYVFhcYGRwVFhcYHSggGh0nHRQYIjEiJSorLi8uFx8zODMsNyguLisBCgoKDg0OGhAQGywlHyQsLCwwNCwtLDQsNCwsLSw1LCwsLC8wLCwsLCwsLCwsLCwsLCwsLCwsLCwvLC8sLDQsLP/AABEIALQBGAMBIgACEQEDEQH/xAAcAAEAAQUBAQAAAAAAAAAAAAAABQECAwQGBwj/xABKEAACAQIEAwYCBQkEBwkBAAABAhEAAwQSITEFQVEGEyJhcZEygQcjUrHBFBYXQpOh0dLwM1RikhVVcnOUovElNUNFU2ODsuEk/8QAGgEBAQEBAQEBAAAAAAAAAAAAAAECAwQFBv/EAC8RAAICAQMCAwYGAwAAAAAAAAABAhEDBBIhMVEFE0EiYXGB4fAUkaGxwfEjMtH/2gAMAwEAAhEDEQA/APcCaT5fdVG5ev4Goi/hsWLrtbuJkZkhWJ8KqozCMp1JnaPnyAl83l91M3l91ReDw2JhlvXFIKAKVlWzgCWJAG7TtyjznAuDxi/BdQg5ZzlmIIW2DlJHMi57jaTAE3m8vupm8vuqMwtrFZvrHtlMrCFBnMWMGYGwyj3rVt4HGIBlvI5yjMXLEZvHMDKdPEusycvsBO5vL7qrPkf3VE27WMzCXtlc6ac8gHjE5BrOo05cpqXoCk+R/dSfI/uqtKApPkf3UnyP7qrSgLZ8vupm8vuo40MVFWcPihlBe3AKz8TEqCZ1bmdPLpFASuby+6rqiruFxBuEi4oQupCyQVVQQRt4s0g+RHOpWgFKUoBSlKAUpSgFKUoBSlKAUpSgFKUoBSsWJvhFLNsB7+Q8ztWHh+L7wGQAymCBqNuXluPlXJ5oLIsbfL5/I0oPbu9DbpSldTIpSlAWty9fwNULeYqr8vX8DXlnGv7e9/vrn/3NefUZ/KSdWdMcN7PUs3mKZvMV4039df3VscKM37P++t8v8Y0rzLX262/r9Dq9PXqbPaTt7xNOJ3sFgrOGuZCuQOrZyDZS6xLG8i6Zj02qLsfSLxtiAMJYEiczYe+qZSCQ2c3og5TB2PKtvtp2J4ieI3cZg2Qd7cRVIcKyA2bdos2YRBKkaSfKrfzN42RlOLtBSoB0t6KrQBonJddOQjyr6J5jXX6ReNm+LAwuH7wuUA/J78EgqC099GQZ1ObaGB51TDfSNxt4jCWFBAOd8NiEQBvhJZrsAGIE7mr37DcZ723d7+13ioLYbRoUsbpLBlK6PrMbhY2EWXuwHGLlsq2JtFcoGTMozDecwXUyASxMmedWgX2fpC42+fLhsLNtriOvdXcytaQOy5e/kmGERMk1is/STxtnW2uEsZ2XMqnD3lLKWVMy5rwkZmUadazYb6P+MJ3j28XaVmuszZYBdnhXuCEgEgeW3I1aPo/4wXW5+U2g9tQinwyEV0cKAEiAVUgH7AG1AdR9FfbTFcSbFLiVsqbIs5e7R0/tDdDBg7tt3Q6c69Ag9a4T6MOxN7hpxJvXLT98LMC2CAvd97MggAf2oiOld5UBSD1pB61WlAUg1WsFoPmbMRl/VHMdZ0rPQClKUApSlAKUrWsY1Xd0G6RPn6eh0rLnFNJvr0Kot20bNWu4G5A9epqj3lG5Fcz2n4kphdcoOp2lj08lEn/pXl1etx4IN2m+18nXBgllmoo6mlRnCuJh7a52AcaHzj9b571fiMeV2gjYEGdeh6HypLX4Y4vNu17uX80R4ZqW0y8TxfdWy3PZR1Y7D8fQGtPgGNLhkdszLrJ3ZTz+Rke1QnFeKi6ARqROXeATpJqM4fjzZYGTpMHqDup+etfGl4u5alTjexKq9Xfr+32z6WPQN4Wmva+/v+j0QmrTdHUVzuC4y+I8CWwwYakzAXqSIjyqvE7Fy2ImQdEdtdfsv5+fP1r26jxLIsXm4YWvW74+nfseL8K1LZN0zNx7EyVAYZV8R11LDb5Df1iongnGArliDE5WA1OXdWj+tzUfevswIYwRoREfiajb10oSwMaR618B6rLkz+e37Xp2+HwPtYdFF43jZ6Vb4pZba6nzMffW0jgiQQR1GtcBwPh17EfGAq8zB0HzJ8XlXdYLCJaQIggD3J6nzr9NodTnzq5xSXdWfH1enx4XtjK39+pnpSlfRPGWvy9fwNeR8eD/AJRehhHfXNwTAzH8a9cbl6/ga824rwHFNfustlirXXIMrqCxIOp2ivFrVJxVKzvgaTdnMZLu2dNvsmfvrb4Qr/lNiSMvfW5AGs5x15aVIns1jP8A0G/zL/Gtjh3Z7FLdtM1hgBcQkyugDgk7+VeCMMlr2X+R6HKNdToO3GHxj92MGWbXOUhAoNohlbORMlohSTMcoNTVqzcayga47syjMWRUnMJMqB4Y2j796kxUVxHtLg8O/d4jF2LTwDkuXURoOxhjMV9w8Bs5HyfG2b0X0jbbzph7TKhGZhGgACmANo01qN/Pbhv+sMJ/xFr+an57cN/1hhP+ItfzUBI4OywBBYjnsu7akzG8zVMJacMSzGDrsup0GummkbVH/ntw3/WGE/4i1/NWzw/tNgsQ/d4fF4e68E5Ld1HaBuYUzQEtSlKAUpSgNHB4e4HZneQQRl5b6N5GJmt6lKAUpVDQAmoHHdpLa3EVTIk55EQPnsdZ+UVOE1zHGuBPeus4AAIEQRqRzOlePW+ftXk9b+/+fM9OlWFz/wAvQ3cfxJzbNzDnMg0MLBHUjMNflXLYXib27mdfETMa7A7+ogA/Ka6psPe/JxbyrOULAMbecVCns24AhVkf4zrpEGRFfL1Wk1E8inG3xfXo+y54Pdpc2CClGa9a+XvOgs4e5dtzegMR4YEFR/iP4cq4zG+EkM0xsSeR1967O3bv5BLLmyiRHOOtQycHuyW7u2CRGrEnQRuBWtb4e8rh5a5rlv5Vfv6nPS6qOJycunol/BGcBwXfXAC5C66eQAPPnrpXdJh0CZAoCxEf1z865jA8GvW7gKqiiSSVPUR8MVM3cLcgxc1jTTnXr8P0zwwkpx5/dGNdnWWacXx/JynESocRuwJgaltYBgc4qPZQXVXBEnY6TofcTXRrw3EGPDbWABqxJgeYWrb/AAi+dYtn5ka/Na+RDwnNt3cJ9j2w8QhH2f1J/g6ItlMoAlQT5kjWsfHrgNkrzZlA/wAwM/8ALWtw/hzi2odsp6AyBqdJrFxDh13wm2Q8HZmy8t9jX3MsZ/hXCEedtV8T5cWvO3N8XZz2MzNccKpMQJOi7dee/Kaj8TZdWWVkZ11XUbjfmK6lOHYjclAfUn8Ksv8ACbx18BPUEqT66QfnXyI+D5FC7V9vr9D6ePxNRdVwTnAWHcJHn75jUhmqH4LhLiWwLkAydAZFSir519/TxccUYyXKSPj5mnkk13M1KUrscy1uXr+BqJfi0EjJsSPiNSzcvX8DUBgwO/E/ab31j99ailzZGbpxlyJ7kx/tH7qx2uKywGTcgfEeZrbTve9M/wBn8v8ArM1EuB3/AIdu8H3itJJkZJ3eJ2VJDORDZSxzBA0ZoznwzHnXif0m3rB4yDehrXcJmnOROS4FnJ44z5ZjpXqfaLjGEw9wLdU5ncZ5W4FyFSrXRplYgQDEnWo/tgnDTYVr+HDlirpmtXULEEaZyBHhmVJEidNawU8hvDhBkhr6zplXMADmhmXOrEKBDKCxJkhogTiw+K4ebrO9vKj2FPdjvGFvElpZV5hRsNSI+Yr3DB8F4cym9bw6srFWWbLKspOXKCg0knU6HqYFbmH4JgQA/wCS2xl/9kkA5Y6a6c/XrQp4JjjwvOjWXulTiAbiMCALBEkKAu86aNPqINTv0YtY/wBNTh5Fnu7pSSxYLkB1kAzM/wATvXsK8LwdxfHhbWhkgWem3wrr6VXhPDMIjTaw6IwkBlQg5TP60aTmPOoDctcVsMA3egBhmGYlJB5gNB5VuWyrAFTIIBBDEgg7EGdRWsnCrI2tjWdZM6tmJmZnNrO81tWbQRQqiFUAAdANhVdArk9fc0yevuaupUBhtXFYkAklTB30PTX+tqzVo4DGW7jN3Y5AzEBgZ584JPvW9QCqGq1Q0BbSq0oC2KRV1KAtiqRV1KAtikVdSgLctMtXUqFLctMtXUqgty0y1dShC2KrVaUBfSlKAtbl6/ga5e6YYkfaP311DcvX8DWm3DrRJJB9zWoyojVmF+JjupHxnSOh61FYb41/2l+8VNf6NtdD7tVy8PtAggGQZ3PKtKSRGma/GOz9nFEG+C2VWCjMRkLES6x+t4RB5R5msnFOD2sSqLfBdVObKTAZspWWjeJOnU+Vb+amauZo18LglS2toElUAUSZOVdgTz0A9qzCyMpXl/HkKhu1HavD8PVGxJcC4xVcqFtQJ1jbSud/S/wz7d79k1Ad2loLMaTVLVgLt0+7nXDfpe4b9q9+xan6XuG/avfsWoDvqVwP6X+Gfavfsmp+l7hv2r37FqA76lcD+l7hn2r37Jqfpe4b9q9+xagO7t2gvwgD0EedX1wP6XuG/avfsmrteG41L9m3etzku20uKSIOV1DCRy0IoDZqhqtKAtJq3OOo96X/AITXMLbxgBGZDJMMSNFIgCI3Gp57DTUxUiHT5x1HvTOOo965/u8SbdwFgGy/VkACGjdjJB13ER61YtvFKxAZCmckEjM2Us0CJURly85HnVoWdHnHUe9M46j3rnQuKKOCUVu7ISBPj5MSduekEba6a2JaxaswDI65pDNoYyKIC/qnMDGpBnWOcoWdLnHUe9M46j3qAtflOYZsmXNqIghNYOaTJ2kZd51ipGrQs3s46j3pnHUe9aNKULN7OOo96Zx1HvWjSlCzezjqPemcdR71o0pQs3s46j3qoYHY1oVsYTn8qlCzapSlQpa3L1/A15l2h7b37V/F27F629y0PBZIRSbmcDuyWjQW4uT+uWyqQVM+mty9fwNeYdoPows4rF3rxxlsNduj6s2LblX7vNkktJOQZoPLWIoDieK/SzxJLoWzdTI0f2mFKMkmCGAmQOqzI89K6PD/AEjYk2na5fW2Fe0qO9pLTXEYxdc2iWKZPiBOjfAAWM1H3OweGU643aQVGCtAGeZh/Krbv0eYTuwzY5VDZ1BOCs5pRMx3foRtzjmdcxnGb2xds3PHKEd0lSPY8fxXunym2SIUyCJhnVPh6y4rGeP2zae4gZlQidCuhMFtRJA1JgE6bHSdDtp2gbB2wwtk5mUB5XKDOYqQddVVoIBpxjj7W8GcR+TsAy6S1slM0C27idRJXaSJHy3wczgvpw4imIs2VtZibd25nORoQZCJJiIkMJ/wN0NcuvHbVxWjhty4ly9n3JXN9hStuCPCy9dWIggEez4PtAXwf5UcOxULmIzJLKoOZwCfhBDaGDvp1w9i+K/lOHVhhwBa8IIyKuYCItqPhhSBsN6A8WtXUW5dz8Ku+O7mRO5INte7K5ArIZ8RD5diQJ00rPb4pYDDNwXTNoO7adUyBScgL/WLcOu+266e/YW+XmVnWQZG3Ifuq3D3iXIyactvDG/rrUKfPnBeJi1Ztq3DWuQ6Mz91GZkfEMjZxbktF0LJJ0skDcxu4bE4dkM8Hu94O7yqmHZw6q6sxbwSPAYJHxZxMgiPoTux0FVCigPnfg9zuVuBuDYpy9y4ZNhzFl9rOtnUbeWkgCr7N1AVP+gb+gt6GxcZTlYlwQ1o5pBgE6nnMV9DUoD5ixGGvthUsDh2IFxHJ778mfMVL3WKaW5UfWJoDHgr6D7FWmTh2CV1KsuEsBlIIKsLSAgg6gg8q3MPjWa4VyEKJGb/ABA9OhBBmt2gK0pSgLL2xrwq12sx31gfFkRJzC1YLbqQlte68RysAQdZJ10191vbGvBgLBIZghZW0cESDM6y4g7jSszybFdFj5d3OSXxJPgnaPHPi7Fp8Qty2bygsqWYuJABVsq+FvGh0I0kEAjXusVx4K5UWSQLgXNsGWHzOCRHhZCDr5zXn3Z4WUxljuwkteBMv4pJ3CyZ38q9dN1s4AVY0Hkc0QSY0Om3nWseVSV0Zlsf+kk/gRmH4xbd1QW3liRJVcoIXNqZkdNpB3isZ40i/wBpaYGX+EBgFRnUsSYP/hk6AwI6gVMi63eRkWNvKRrMxvHLyqli65cjIsctTHh0MHLrrXTcuxNrIhON2zAFq7JjTKgMs2QDVuvPbQ1vYHELdQOqkAzoywRBgyPUVsYe+xzEou2YSY06DTUab+dUtOxBzKBrvsdZIERt5+VTchTK5B0HtTIOg9qrSgKZB0HtTIOg9qrSgKZB0HtTIOg9qrQ0BQKOgrZwfP5VHYK87TmXKNI685BHXT99SOD5/Ko+gRtUpSsmi1uXr+BrisfgyOMW8QWQWUskMotvnN+GRWJUHMQlxwCYgOQJnTtW5ev4GmYdaA4O7lz3ZiQLp15RcuKD/wAtanFcKbtoOq23RLl83HIPhBsr4geQ0O/PLXoBwlozKW9d/Cuskkz8yfc1VcNbClAiBTMrlXKZ0MjY1ywQeLIpnbUZFlxuBW7hUcqWUMVnLImMwgkTzjT0J61aMBbyImRciFSqx4Vy/DA8uXSB0rPmHUUzDqK6nE1/9H2sjW+7XIxJKR4SWOZpG2pkkc5PWslrCopYqoGcy0CMxgCTHOABPkKyZh1FYcXjbdpc124iLMZnZVEnYSTFAZlQDYco+VBbA5f0ajfzkwf98w37a3/NT85MH/fMN+2t/wA1ASlKi/zkwf8AfMN+2t/zU/OTB/3zDftrf81ASlKxWMSjqGR1ZSJDKwKkdQRoavzDqKAupVuYdRV1AKUpQGO/8JqN7hfsL7CpK/8ACagMMpbNLMAokxJPyFbiuDLN4WlGyj2FZMx6mo8qy3QpYnUczsddRWvdx+IW4R3OZAxEqGEqSACCdyBJIgDoa1tJdExnPU+9Mx6moK7xbEZZXCMD4TBMkjvQpWCoiUkzOk7VlwPEb7OFuYchS7jPqIXMcpylddI6enKmxk3ExmPU0LGoPDcUxEfWYYzqZXMo0UGACCSZJGsDTSayJxK+Sn/85UHLnBJJAYJrOWPCWbTnlM5abGXcS9KUrJRSlKAUpSgFbGD5/KtetjB8/lUfQI2qUpWTRa3L1/A1dVrcvX8DWjxPG5BC7xJPJR1M1UrdEbo3nuAbkD1MVbbvK3wkH0M1yjYtCfFeSfNif3gEVNcFvrlyhkbWZVgd+o3rcse1WYjO3Rs4niVq22V2ynQ6hogkKCWiIlgN+dX3cdbVSxcQCoMeKC5AUQsmSWA+dRHafieGsDNeEv4Qq+MZlFxGMEaGCA3y861sTi8BZwzOoBtsQyiLmW5ctHOoBOnxL6HXfWscGyfTiFoj+0X0JAPxZdjruIrg/pmxtt+GuqupYXbBInUB2JX5kKTHlXQYPF4Ap+UjRZlm+tyq7ZSZ5TIUH0A6VoYBeG4uwWe0GVcrXLbd7cRMhbLmUyv6zGOckmnAPHbGF4U9q1nvXbV0Wl7zKtxg10hM05lYAA5vhiddNAWuxmD4X3TC1ecvbS64eCrXTnItWznQLJDpOUaBGmvT+z/Z7g17OlvDIzLdciVa4xTNIaSCMmsBTpA61L2Ox3Ci5AwNnfSbZIM76HSPI6VCnjFuxwp0UPde08WMxVLp1ykXh4kYbmdtSNDyMbcs4IWb+V3N5bzdxOYB7Ga2FL+DLmILmPDt6CvoQ9guGST+Q4fURogA9QBoD5jWsydiuGj/AMvwm53w9o7mdyu3ly2oDB9G3/deD/3C10tYsLhktIqWkVEUQqKoVVHRVGgFZaAxrdBYrOo3HT+prJWjZxVo3Sq/HBkxvlMEE9RGxreoBSlKAx3/AITXPYZ2RswU+kHUdK6G/wDCa0ZrcXRlkbbzG4GYGS0kwakybmcQdAANtIaNxOuw1qk0qy5C4Lgbneb6fDOXTTXad+U0sG5nMsADzy6eHQQJ061bSs0WyuHa74iTEjMJWdeg102GnnVtvPBDnnMRr4pO87eVVpShYpSlUgpSlAKHypSgNbBd5qbkaxA6HWRPMbH51I4Pn8q162MHz+VR9AjapSlZNFrcvX8DXnnbTtELeIa0EYlcpJzBRJUEESpnQ7iOe9ehty9fwNYrlhGILIpI2JWSPQxXTFOMJXJWcs0JTjUXR5Vb42xALFlB275Fu2z/APIqK6/KfWpngTo9+39WUYENA+ssuu2ZLgmNTzkTpM137AEQRI6EaVgsYG0gIS0qhjJASATpqQB5D2rtLUJppKjjHTSTTuzX43wS1iwi3wWRWLZASoLZSoJI10DH3qmJ4IlzDphrjM1tQgOsM62yCAxHUqJiNuVSWb19jVc3r7GvKesi7XA0XDNhVZhbIdRr4lRySVDHyYgE6xG9XcJ4LbwyPbsSqMxYKTmyMVAOUnWNAYM6zUlm9fY0zevsaAiOBdnbODLdxmAZVDAtmzMs+PXYnMZjTbQVJW8OAZG+s+c61lzevsaZvX2NAVpVM3r7Gmb19jQFaVTN6+xpm9fY0BYlhQSQACTJ9TGv7hWSqZvX2NVoBSlKAx3/AITXP4OwHLSCYE5RAJ16mugv/CagLVq4rBlGo9P410h0ZlhrIS6FHIj1EjasV5MaCSmVx9ZlQgD9dMhJEEgLm5jfWdKy2rD5wSDvJOlSBttmBDmBA3EgGJjTbQb9KsnRErIm+McQwVLYJ7wAiZUeLIdWMnReXPlFUK46R4U8L8v1kysPFLbyRppsNd6mBbPeZs5jbcTl36bT86WbZDElzBnWROm06dOlTf7ht95EJZxoAIIOWzbBUhTmu+MOSRB0lDvBiOc1S0caPiRIkmSZIJceFfEBoubQ9BryqWsIwzS5kidCvxecjfbypatlQQWnWYkEaySesz99N/uG00AMQyeIhG71fhCx3WYZvizScubXQ+Va+HbGKoDLbaF35sco38QA1nXnHLepmlXcKIe22N5ra2mI2OW0MqkN1N069FE6yJa1OUZozQJjQTGsann5mrqVG7FClKGoUVsYPn8qjsFZdZLtJMacgROo9RFSOD5/Ko+gRtUpSsmi1uXr+BrSxOMKZvhga7HQeetbrcvX8DXNdrsetq0+Z1XMcozEL5kSfT99VerLFXJK65MGM7bW7YzZWKgiSFmJ2kTzg1v4DtEMRbFyxDKSRJDaEbgjea86xnFsKLJtEr4hq5uWpzaGVluWgA6Vu/RPxNO7xFoupC3VcZWVjDrB2Jj4B71jFJt+0j0Z8eNQbg+j7rlHpGI4tbtuUclSFDSRoR/h5mIkkCBzqy/xyyv6xO3wqx3dE5DrcXz6TWrxO4neNnw6OAqCSmZnzHkSsZVIBOp2mNBOBcTbkZcFEktJtqDJzNJAHxZrI5/ZPSulHlsk141YO1wGCRoGOoidh5geulWjjtiQO8EmI0bXMuZQNNSRsN60bWOQEAYNgTr8CD7BGv8AlnoVHTTA2OtkAfkUE/CDbBgCyGGbwwNHZIE66c6USza4x2qsWLFy8CbgRC+VAdQFD/ERA8LA6nnXEt9NmHABODxAB2M24PLTxa1O9tcPnw2LsWsKM/csqMqAEkJbygGABIuXF3jwHzryvgKY5E7u3w1rj2s1nMysCpvP32UgwNZE8ipE7g1GinbL9NuHJgYS+T0Btk+2aprsd9JlniOIFi3YuoSjPmYoVhY08JP2q4HHcK4td7r/ALJVO6vreATulBKiMh8cwTqdenQRNfR/wLHjizYvF4VrSvacElkYZiLYAEMTrkPpUKevUpSgMK4hS5QfEBJ9NP41mqmWq0ApSlAY7/wmo3v1+0PepK/8JqBwFoMxEAmPCDoCfOK3FcGWbgvKdmFZKj7iBb0LsCPkeY96sxOAxOdjauhQ+YhCc8QLYBXNts3h0Hj5xWqRCTpUY2CxbKgF1UcK5f4WPizBP1Y0ldgPhO81ROF4kl814E5Aog5SNVOuWInK3iGvi0iKlLuOexKUqIt8LxctlvKJJkDxQ3dKoEvPMBvfrpvYGxdUMbrq8tAgRECCPcH+Jo0u45NmlKVCilKUApSlAK2MHz+Va9bGD5/Ko+gRtUpSsmi1uXr+BrzftZ2ZfF3bvjKqGJjNEsQIPwtA0PKvSG5ev4Go08Dw/eNc7qHcyzAuCxiJMHXSsz3bfYfJUo37R4tiuEWWTuxjbzc1X6vMQANzkDfERPlFa3Zvg13C3brW2IRrcDxeMkGYgACN69zucEw7b2p/z/xrXfstg2VlNiVYQwJuQR0OtYSy31VGnso0e3PF7+Gtr3KBs7gAqWNwFfGYQDxLlRgTOk1TjHG8QuBGIW3bm4qwEuMxHfQENvw+NpYGNPImunIEgxqJgxqJifuHtVoRdBl2MjTY66jpufeupg5vA8evnAHFNbtSisSpuMCRbkPmOXwvKnw69JqzsjxfE3sM5dEz2yV+sZkZnADfWLl8AysuuvWK6gosEZRBMkZdzvPrIoUXXw76HTcefWgOR7F8fxGKN0NbVQD3ilmYHLcnIqjL4k8J8fsKt7PdocTexl201tAsnXO2UCye7fujl+sliOkc67EATMaxExy6VaqKIhdttNvTpQGWlUzevsaZvX2NAVpVM3r7Gmb19jQGlh7103CGUBBmHmSDowMRBB9xyreq3N/UGrqAUpSgMd/4TUCmEcGQQCDoZ/8Ayp+8NDWn3TdDW4ujLRHWsIwYEkbzuf4VuNZBYNPTSW+evL0rL3TdDTum6GjdhcGMWVz5pMTtLbevry2qlqwoYkkkGdJb5azrpWXum6GndN0NSkWzDZsATJJJHVhDfj676VW1ZCgwZ26/PTb51l7puhp3TdDSkLLKVf3TdDTum6GqQspV/dN0NO6boaAsoRV/dN0NO6boaA08HhO7k5iSYk9YmDHp91SOD5/KsXdN0NZ8KhEyKj6BGxSlKyaFKUoBSlKAUpSgFKUoBSlKAUpSgFKUoBSlKAUpSgFKUoBSlKAUpSgFKUoBSlKAUpSgFKUoBSlKAUpSg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8" descr="data:image/jpeg;base64,/9j/4AAQSkZJRgABAQAAAQABAAD/2wCEAAkGBxQTEhUTExIVFRUXGBgYFhYWFh0XGBceGBwdGBgfGhoYHSggGBslHBgYITEhJSkrLi4uGB8zODQsNyguLisBCgoKDg0OGxAQGjQkICY0LCwsLCwsLCwsLywsLCwsLDQsLCwtLDQsLCwsNCwsLCwsLCwsLCwsLCwsLyw0LCwsLP/AABEIAJQBVQMBIgACEQEDEQH/xAAbAAEAAwEBAQEAAAAAAAAAAAAAAwQFBgIBB//EAD0QAAIBAwEEBwYFAwMEAwAAAAECEQADEiEEBRMxIkFRUmGS0QYUMmJxoUJykbLBFYGxIzPwJEPC8TSCov/EABkBAQEBAQEBAAAAAAAAAAAAAAABAgMEBf/EACoRAQACAQMCBQQCAwAAAAAAAAABAgMEESESMRMiQVFhFHGB8KHBMkLx/9oADAMBAAIRAxEAPwD9k2jaGyIBiPCZ66j47977Cvl/42+o/wACsPe28msXSSZttYuMiwNLlsjSYk5Bhp8tBu8d+99hTjv3vsK5+3vlrTWbN1TcYm1bu3AeVy4s6qqwBPaQewGq+x+0RWyzXFLsiXrpIIWQl5rYWANDEa+FB1HHfvfYU47977Cud/rzjizaUlbrW7ai4ZYKgck9AmfoDz6omrGz76Lts+FqVvoHBLwyLjkSy4xAkLOWpYUG1x3732FOO/e+wrmdm9ootKxVrkIbl1iVUqvENsEACGOh000XnPOd/aIKzZWyED3kzDSSbKG4ejHIqDGvP9aDf47977CnHfvfYVlbm3rx56BQgKeZKkOJEMVXpCNR1aamay7/ALRkMLpQixw77ASCzm2yoDy6Gs6SdDr2UHU8d+99hTjv3vsK5xvaBybYSyJa4yNk7BYFviSjFOkOrkIII8aite05Fuy72gS622fBycBdbBDGP7ivgTQdRx3732FOO/e+wrntq363TC24H/UKlzIHpWFJJKRoJGmp5ax1x7JvpgDlLtjswVSQoLXUZjGKljOJMQfADWg6Xjv3vsKcd+99hXM2PaUvDcIC3wDdOTwwYXOHjqsRkOfjy6q0d2b1F1LjMhQ2mZXBk/CA0iVUkQRzAoNXjv3vsKcd+99hXKj2jYMXdIRrVhrdvIHW6zAFmCyNIkQYjSaubLvZrl6wACist/NCOZtlQCCQCV1JB0kHlQb3HfvfYU47977CsXad+qjMrW2lC2UH8C2+JmNNRyWO086gs+0eSg8E5F7SAZHE8b4TmUHKNRGnjQdDx3732FOO/e+wrl9t9omNlzatkXBavOekCLfCY25ErFzpCQCBpz7K9Jvq4L2EZA3sGLEDBRYW8cAq9LmTr16cuQdNx3732FOO/e+wrnT7SwoJsmWFprYzHSW8/DUkx0SDqRrp1mprG/g142eGdH4bMCWhwuR0xAw6spBnqFBucd+99hTjv3vsKjqB9phmB0VcQTrMuYA+mo/Wgt8d+99hTjv3vsKzdp3kFaApYcjAJM5i2dI1ia+tvNBzy5n4VZgIYpqQNJIj1oNHjv3vsKcd+99hVOxtiuYE8mJkEEYkKQQR2mnvBJuKEMpjEsAGyE8xMD6idOVBc47977CnHfvfYVSs7XNs3GGIEzByEDrUwMgeoxrXhd52+vJYmSyMoGK5kEkaHHX6UGhx3732FOO/e+wrMXfNoiQxPSx0BmYn/BqZdrllECGZ065ySe0dit+nXQXeO/e+wpx3732FR0oJOO/e+wpx3732FR0oJOO/e+wpx3732FR18aYMc+qgk94bv/YV947977CsDeG1KHQKx+Elu0nkBykNkZmZ0jlW1bmBPOBP16665MU0iJ90iWhst0sNeYMUqPYPhP5j/FK5Kr3/AI2+o/wKq7ZsNu7jxEDYsHWZ0YcjpV25aBdpAOo/wK+cBe6KDPu7qss/Ea2C8q0yfiX4WgGMhymJjSo7u5LDAKbQIAYRJGjtkwMHUFtYPXWpwF7opwF7ooM27ueyxJNvUnInJhrGJOh0ldD2jnNLe57KlSqYlVVFxd1AVdVWFaCo7DWlwF7opwF7ooM07nsQo4SwnwjWIyzgiekMtYMiak/p1qZ4azkz9vScYuYPapINXuAvdFOAvdFBT2PYktSLa4zE6knTQCWJMAchyFQDc1iWPCWWDgzJEPq4AJgAnUwOetafAXuinAXuigzxuu0ABhybMHJi2URJYnI6aanlpyqH+g7PoOCIAAAlohSWUROuJJInl1RWtwF7opwF7ooMJdwA3zddlYHidEIV/wBwBWyOUHSdQoJ0kmKttuiyf+2PwagsCOGCqQQZEAkadtaXAXuinAXuigy/6JYxC8FQoUqAJAhjkRAPLLXwPKKsbJsNu0GCJiGOTak5EiCSWJJJAGp51c4C90U4C90UGXb3JYUEC0ACFB1bkhlADMrieURHVU9nYLalSqAFAwU6kjMy2pOpJEkmTV3gL3RTgL3RQVG2NC5uFFLlcCxEkrzxPaKit7qtKABbGjKwksSCnwakk9HqHIVocBe6KcBe6KDLvblsMMWtAjp6SRPEOTgwdQTqQdJqU7stTlwxOYeQSDkFCAyD3QFjkRzq/wABe6KcBe6KDNTc9gAgWlglT1/gOSRJ0AbUKNJ6ql9wt8Ti4DOZmTzjGcZxyjTKJjrq7wF7opwF7ooI6gu7KrFp1DABl6jGoMjUEeB7OyrfAXuinAXuigo/0+3GOOn1aeeXxTM5azM17GyJr0Rrz597P92tW+AvdFOAvdFBXSwoOQWCZ1/MZP6nWormwI2cqTmIfpNBA5aTA/tFXeAvdFOAvdFBVTZlC4QSpmQWZufixJo2zIeag6k69pXA/wD50q1wF7opwF7ooKH9Mtxji0TMcRz/AOWo8OVSDZgCCNILEDqlpk/XU/qat8Be6KcBe6KCOlScBe6KcBe6KCOlScBe6KcBe6KCOlScBe6KcBe6KCDhCcsRPbAn9a91JwF7opwF7oq7zIm2D4T+Y/xSvuxLAYDvH/ApUHg/E31H7RVbadsCHHF3aJhFkgcpMkAa/wB6sn4m+o/aKq7VsWTZLce20QSmPSHMAh1YaGdQAdedBHf3vZQMS4hAS8ESsCekJkHwqYbdamOKk45fEPhiZ+kazUN3dSMpUloPE69f9T4tSP8AnjVdtwWy5cs5LAhpCdIlcC3wSGI7CB4VRo7NtK3JKMGAjUEEGQDpB7DUtRWbAUsRMuQT/ZQgj+yipagUpSgUpSgUpSgUpSgUpSgUpSgUpSgUpSgi2raAi5EMdQAFEkljAAH1NeNn21HEziQYKtoyknEAj8wIHb1V62zZVuLg4lZUkduJBH9tKrXN0pkpUsgUICiYhWCMXSZUnRiToRM6zQer297Cgk3UhWVWhgcSxxE66a/4NTHbbfSHEToCX6Q6I7T2Cq77qQgAM6kAYsIkQ/EB1UgnIdYIqs3s+gLsjEM0lZC4oxYOSDhl8QmCSPCirx3nZhW41uHJCnMQxGhjXXXSvXv9uQC6qWLKoLAFipxMCdday33LdKqOP0iW4rYrLhnzgDGO3ljVx9zoTIZwCSXUFYeXNwBpUkAMxjEg66k1UaFKUqBSlKBVXedpmtMqzJgdE4nmJgyI0mrVQbbfKIXC5ARkACTHXAHMjsoMvi7SgboMxPEAjE9IYhG1OiEBjHVNe9pXapYq5A/1Sq4WyBjHCEkSc9Zk/pXm7va4Lq2jb+JOkQD0SULaGdQIAmOfXXg70ucMoFPFw6JKsSf9DMMdI/3JWO0VVfbt7bOJchRjg3DgAicejzE5ZcwWirFo3xeCksyDSSqBSuPxEiGFzPTECI6uuq9vfT8S2mAYMss4VgAcSZEmSukcuvnXnZt8XWXPAHS4QEDAQoTHMMuSnpMYBmB26AifblvNeQAPgGBEBcPhMlmJyDT1DTlWjsQbhpkIbFchzgwJ6z11ltvW7hkttWgXGJAeHFvE9DSZbIgT1qedaex3CwaZ0dwJ7FYgdQ0j/wBmnoJ6UpUEmx/i/N/Ar7XzY/xfm/gV9oIW+JtDzHUT+EdlfZ8D5T6VPZ+J/qP2ipaCnPgfKfSk+B8p9KuUoKc+B8p9KT4Hyn0q5Sgpz4Hyn0pPgfKfSrlKCnPgfKfSk+B8p9KuUoKc+B8p9KT4Hyn0q5Sgpz4Hyn0pPgfKfSrlKCnPgfKfSk+B8p9KuUoKc+B8p9KT4Hyn0q5Sgpz4Hyn0pPgfKfSrlKCnPgfKfSk+B8p9KuUoKc+B8p9KT4Hyn0q2rSJGooWA6+fKm4qT4Hyn0pPgfKfSrlfAw7eXOgqT4Hyn0pPgfKfSrbNGp0FfRQU58D5T6UnwPlPpVvITE69lfaCnPgfKfSk+B8p9KuUoKc+B8p9KT4H9D6VcpQU58D+h9KT4H9D6VcpQU8vBv0PpSfBv0PpVylBTnwP6H0pPgf0PpVylBTnwPlPpSfA+U+lXKUFfY+Tfm/gUr3Y5t+b+BSgWfif6j9orJ3li+0C3dcpbFrNIuG3k2UMZUgnEY6THT1nSNaz8T/UftFNo2dHADorgGQGAYA9uvXQcvs+/rwW30rZAFkNmDndF65grKQQB0RPIyW/DGo+0l7GQLTF1tsmKkm3xXKw4LjPEDtWTPKtzbd0JdupcZm6MdDo4nE5DmuS6gHokTiJmK87FuO3bNwkm5xNG4gU6STBhRlqTq0k9Zqjn7m99pbJhdt2//idEplGV9rdwyLkQwHLWJiZE1r7u3u738G4eLG8FVZzTgvwyXMwwbnyWNB0udax2S2RBtpGOMYj4ez6aDTwr0lhQxYKoZoyYAAmOUnrim67sO/vp14zzZxt8QLaMi4TbE5EyQVPOMRA1k1Uv7+vqHUGwzWxdZnCtg4tJbuwq5ypIuFZyaIn5a6YbOmRfBciILQMiOwnmRXy3sqKAqooUAgAKAADzEdh66QOSXet601987ZOV250w8FLQQC2o4kKxy+MD/wCpq1tO/b4DFeEAPeGAZWJx2cgEEhxq0nX8PYeVdG+yoYlFMHISoMN2jsPjXo2V7o6+ofi+L9eunBvDmtq3/fUFYQ3MwAwQlQpt8UAqbiyY6OWQ7Y6q0N5b0dbFt1wS5cxADDiCSpYgBWUOYB/EBGvgdO7sqMCGRWBiQVBBjloeyvV6wriHVWHOGAI05aGpKOP2bfjMUvs4VSguMCx4Y/6YuZiejOvI1q7n31ce1fa4AWskjorhl0Ff4c3xPSj4j/Fbfu691f0HZH+NKWLCoIRVUdigAfoKszurkRvu8peHt3Gd7YBRSyIOEbnwG6NTEfH1zHVVse0N3NSyoEZAcB02LG0bscRWgHQiCkEa5agVve4WsSnCt4nUrgMSefKIqT3dMs8FziMoGUdk848KIwk3re/0lz2d2uPqUDQq8NrsFc5y6MBp1mYERVbZd8XXVMHslPd1e4mLZpNrMKLnFksSQfhkLqTqJ6W1sqLoqKoknRQNTzOnWe2vH9PtZZcK3kNA2AnlHOJ5aUVzr+0VxQWHCxClQhyzyXZztGRbLVNMYievLqptO/76ZJFsuLkZKhK48Jb0FWuCDD45ZdUx1V0vuqTlgs44ziJx7s9nhS7sqMIZFYEgkFQQSOR16xFODh92S6XRGIgsoJEzEiYkaH61ne0W13LVssuOJ0J5ET1itaoNp2RLmOahsTIB5T2xXDUUtkxzWk7TPq3itWt4m0bwwvZLa7jqU6OCdZ1YzqAPAdv9qpe0W8ri3VVsQUOS4k9Ls0+0fWups7FbRi6oFZgASBExy0ryd3WiWJtqS/xEiSerrrwX0OadNXDF+Y9fj0/p6q6nFGack149kCbRe4HEhM4yx1iOcT2/88a53cm87rX2C4k3DLZEwsdYAPONI+nZXVjY04fCx6EY4+HZXgbttAoRbUFPhIEEdXVXTNpM1747Rfbp7/Pv/DOPPjrW0TXv2+GV7VbY6Jj0cH0nrHaD4GpfZra7ty1LY4qMVOpYkdZ15f5rTv7EjsGZAxUELOsTz0r7s2yJbywULkZaORPbFajS5fqZyzfy9tv35ZnNTwfD6efdym0b0ue9plAZCVxB0Oh+x0/QdldhbmBlE9ccqqruy0ARw16RJJjUk8zPOrYEV10uC+KLddt5md2M+Wt5jpjbaNn2lKV6nApSlApSlArlLG14G5ct3LroYTM5XcnLGbios4ookSAAT+p6uoNn2K2hJS2iE8yqhSfqQNaCj7LX89j2dizMTaSWaciYEk5anXrrVr4igAACAOQHIV9pIUpSgisc2/N/ApSxzb838ClAs/E/1H7RVDbbt17ptWrgt4oHLFQ2RYkKIPJeiZjXUQR137PxP9R+0VX3huu3egvmCARKO1skHmCUIJUwNDQU7m/cGxe2TEK7oQUD8Pi4iYJGI+KI1Arzs/tCGYA2biyUBJK6cQTb5Hr5EdVWG3DYyDYRAxChmCDo8MHAHHIJ0Q0SBpUw3VamcetDzP8A2xCdfV96vC8KI9o1It42nZri2mVeiP8AdV3UEkwIFsz9RXm17QBowt3GZwmFvoj4lZzqTGgQzJ7I51a2TcNi2VKq0qVKy7NjiGCgZEwoFxgF5CfAUbcNnHEKyxjBW46suIKiGUyNGYGDqCacHCG/7QKt63ZNtg1yMQWQNJUtGGWUDGCQIn9aiHtD+J7b21DupIKOGwtPceCp1AwI0/EI7atPuCyWyhwdOVxwJVeGGgNGeGmXOmz7gsqqpDsqzity49wCUNsgZsdMGIjxqIrv7Qxp7vc4kkYSnIJxJyyiCv30r7s/tNae+tlebR+JZBZBdAKTlGJHSiJ0qzs+5LKcgxMscmdmY5LgZZiSejoOyvez7otI4dQwIAEB2wMKEBKTiWxAGREwBV4XhfpSlRClKUClKUClKUClKUCs7fO8uCs4sZEBhyB6prRqnvLYBeAVmIUGSBplHUT1CuOojJOOYxz5vR0xTWLx19md7N71a4oQqxK/E/VH4ZJ1J/8AdVd879ZbiqFZcGlgdMh/bmIn/grX3dupLDMbZbFgOiTIBHWCdah2vcFu67PcLMToNYCjwA5/3mvn3waudNWkW83rPxD11yafxptMeVYXeM2uLwnjnjAyjtiftzrF3Xv9musuLPmRgo/DHPnyER+njW8uyEWeFmfhxz/F2T9apbL7P27bo9surLz1nKeczy/tFdc2LVWvjmluI/y7fljHfBFbxaOZ7PHtFvQ2lKBWBYdF+rx1GoNSbj3obyfA0qILaBWbsH/NKn3lutb5XMtis9EGASeska163Zu5bIZVJKkyAdce0A9lajFqPqZvNvJ22/f+szfD4HTt5mJtHtAfeEhWCjosp0Mnw7QY/wCGumttIBgieo8xWQ/s7bZi7M5ctllMRrIgco+tbCit6THmp1eLO+87x9mdRbFbp8OO0cvtKUr2POUpSgUpSgVz9neN1blxXuJcgAQBiqXGPRthuZ6MEzJHPriugrL2bcFhAVxZ1OuF12uqDJMhbhIBknUdtBLuHamu7NZuOQWe2jMV0EkAmOwTV+oNh2NLNtbVtQqIAFUdQFT0kKUpQRWObfm/gUpY5t+b+BSgWfif6j9orO3nt19LttLdq0y3CQpe6yEEKWMgWm0he2tGz8T/AFH7RUe07Jm9p5jhsWjtlSv/AJUgVzvywMpuRiQD0WgktgMTHTGRCys6mK8J7QbOQW4kADIkqywMsD8SjUMQGXmpIBAqnY9mFUkh9MlZeh0gBcF0gsSZkqBpH0NeN5ez5wPDYlpukCAP96+l5jrp0cdO2rGytXZd5pcYBGBBVmghlcYkKZVlEROsweWlVNo9oLYu8NSDAYsxyVQVZEIBxIbV46MwRB8Jth3SUucVrmblXDdHEHMqZAkxAQCNaqXPZwkmbxw6eC4CV4lxbrS09LVYHLQ9cTSNt+Thp7bvK3aKh2ILcoVmgCAS2IOKiR0jA151Eu+7BLrxNUyy6LR0DiwBiGIPMCTqO0VHvjdPHKEPhjOoWW1g9FgQVOniPA6Vn2fZ5ri3FuuQpe+UQAacS4WDFgekCIMaczPVEFzb/aOzbsm4CWMOVTFlaU5hgVm3rAlgOY7RUj78tJGZIligKpcdZDYQWVIUzpB+/OqL+zJwKrewLK6XCtsQweOQJJBEDUk9fhE/9DcOrLeGKs74NbyGTuWJEMNQDiCZjU9dXjY9Fld9WgVVnAZmIGIZgIcoMmxhJYR0oBMgTRN+2CGIuTiAT0G1k4jEY9PpaQs66c6qj2eg6XSFJBcYglgt176gH8PSuEE6yOw615vezSsgTiHoqAJXSRc4oJAIkTpEjTrpwcNnZdpW4odDKnloR4EEHUEHQg6ipaq7s2IWbYtggxJJC4gkmToOWp8T4mrVRClKUClKUClKUCqe8N4paByMGCVHbVys7fewNeQICoGQJYiSAO741x1E5IxzOP8Ay9HTFFZvHX2R7l3wt1VBP+prKjw6/AVDvHf6IyBSD0ofwHI/36/7V73JuhtnZ+kGVogxDSOo+FVt5+zzXrjuXVJEKAszA5sfSvBedb9NWKx5/X8fO/r/AG9dY03jTvPl/fhrLvG2U4mYwmMoMf4+9Z2xe0KNcdWIAkcM69LqjQc5/wA+FXl2Zxs/DhM8MY/BMR+lZW7/AGdazct3A6tE5ArESPw+P1rpmtq+vH0Rx/t+7sY64Om/VPPp+7NDe+9VtKwDDiRoD49fiKk3bvVLqyD0goLqATj9v/dQb73U18oMgqrJLRLa8gPCve493NYVkJUjKVIEEg97xrUTqfqZ3jyfvz+GZjD4HfzK172gQXkVWBQ6M3YTy/54+FbVtwwBGoPKucu+zbM7XS6hs8ggXoxM6nnNdIvKt6Sc89U5vfj7M6iMUdPh+3P3faUpXsecpSlApSlArIsb3fN1u2sITNQHzYjLEBxACsTyALT21r1h7PuA9Li3i+TB8kDWrhYTEur6gAwFgARQaW6ts41m3dxx4iK+MzjkJieuKtVT3RsAsWbdkMzBFC5MZJj61cpIUpSgisc2/N/ApSxzb838ClAs/E/1H7RVfb95raIBDsSC0IpYhRzYxyGv1PUDBqxZ+J/qP2iqG3WLq3eLZVHLIEZXcpGJJUghTI6RkfSg0LV9WAKsCGAZYPMHkR4V4ubWgKgsJclVHaQCxA8YBrCublutfDsLZ1DNdBZW/wBo22tqBJCFjl8Wk8p1qtu72duIbZNu10LpcDo5AG29skMlpQSCyxpMDViavCuqW6CoY6AgHXSJ7fGoti2xbqhlnEgEEiJmsm5ul/dtmt427hsi3nbY9B8UwOsHkSGEj8PV1e/Z7db2VIfETbtLCkkAoGB5gGNRFPcbHFHORpz15V9zGgkSeWvOuKO47lsKptW3DXkhCQQcVuTm621ldRBcM0/ExmrKezV3i2mLQFC/CyxbxLGFLWi5XUDosgIGoqGzpPf04htiSwCkwNAGLASfqjfapeOJEdKTGkGNCdf0rmNj3BdRg3DsriLQIVj/AKht8bJm6OhbiL2nnJNfNm9nrmAHDtWbhZmdrbaEtZe2MQqLAUsIHZJmau0DquKsTkI7Z0r1kJiRPOOuuWtezjNGdqyqZMeEDkn+0bcxiASWM8urrNfdg9n7q7Ql12kKE1DLpFoWyutriMJBb4wNeU82w6fMTEiezrrybwkg6QAZOg1nr/tWDtW5LjbYt/I4AqeaDHEEEa2i5B7A6jXl2y7w3Kbu0C4yo1ubUq2shFvqZEQdbq/ekDV2jbESMjzYII11blPZUxuDTUa8tef07a5NPZq4qWxhaaF2fiKWMXGtFi8nHpSCBJrzc9nLxaxpbAt4HTGVi4XZAWtlsQsBcCnXMiABs6PYd627oJU6AI0sMdHErz8Kt5iYkT2VyNz2cvcIJFs/7IacTGFtlJXiW2WciOanSYgwapf09luWrJCm4mE3AHLqF2ZrZjo9JMtQQebRGVJiN+Cfh3JvCQBrJiRqBoTr+kV7VgdQQfpXEbt3Y17I2lS0BAlMgJ4F20SJUHLK4pI0jXWa6L2f2BrQuZIlsOwIt2zKrCqpPICSQToOvtmmw1qjv3gqlidAJqSsb2k2I3FUIhLzAaYCjryPZXDUXtTHNqRvPs3irW14i07Qvbu25bqBxpOhHYRzFeNu3mlpkBPxmPp4/rFZfs3utrVx+KnSgYuDKweYHYf7VS3tuS7cuubVvFRyyaMj14j1gV8++p1Uaatop5+0x9nrrgwzmms28vu67IdtUtj3mlx7iA6oe3mO39f47arW9jUbJjwjOM4fiy+vbPXWLu3cd1LttrtvJCdQGnE9WQ69fqK65tRnrfHFKbxPfvxv+GMeHFNb9VuY7fu7qNv2sWkZz1dXaeoV72baVdFdToRNYvtJu1rrJw06UHJiYWByB7T/AGqT2a3cbauLluHmC0yGXqjwrUZ886madPk9/nv7Mzix+B1dXm9l+5vBReW11spM9kch/ertcim5rvFe4tuE6QVS3SIkch1DTrM11dpQAABAjl2V20uTJes2yRtzO32c89KVmIrO/H8vdKUr0uJSlKBSlKBWfsu+LblgMlCgtkylVZQYLKTzANaFc5a3dtLl2uYI5Ihp4q4qZFsJCEDkxMkkz1QAG5sO1rdtpdSSjqGUkQYYSNDqNKnqhuHZHtbPatXCrOiKrFRA0EaTV+khSlKCKxzb838ClLHNvzfwKUCz8T/UftFS1FZ+J/qP2ipaBSlKBSlKBSlKBSlKBSlKBSlKBSlKBSlKBSlKBSlKBSlKBSlKBSlKBSlKBSlKBSlKBSlKBSlKBSlKBSlKCKxzb838ClLH4vzfwKUH17QOp59oJH+K+e7j5vM3rSlA93HzeZvWnu4+bzN60pQPdx83mb1p7uPm8zetKUD3cfN5m9ae7j5vM3rSlA93HzeZvWnu4+bzN60pQPdx83mb1p7uPm8zetKUD3cfN5m9ae7j5vM3rSlA93HzeZvWnu4+bzN60pQPdx83mb1p7uPm8zetKUD3cfN5m9ae7j5vM3rSlA93HzeZvWnu4+bzN60pQPdx83mb1p7uPm8zetKUD3cfN5m9ae7j5vM3rSlA93HzeZvWnu4+bzN60pQPdx83mb1p7uPm8zetKUD3cfN5m9ae7j5vM3rSlA93HzeZvWnu4+bzN60pQPdx83mb1p7uPm8zetKUD3cfN5m9ae7j5vM3rSlA93HzeZvWnu4+bzN60pQPdx83mb1p7uPm8zetKUEiKAIAgV8pSg//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AutoShape 6" descr="data:image/jpeg;base64,/9j/4AAQSkZJRgABAQAAAQABAAD/2wCEAAkGBxQQEBUUEBQWFBQUFBQUFBcUFhUVFhUXFhQXFhQVGBQYHCggGBwlHBQUITEhJSkrLi4uFx8zODMsNygtLisBCgoKDg0OGxAQGywkICQvLCwsLywsLCwsLCwsLCwsLCwsLCwsLCwsLCwsLCwsLCwsLCwsLCwsLCwsLCwsLCwsLP/AABEIALQBGAMBEQACEQEDEQH/xAAcAAEAAgIDAQAAAAAAAAAAAAAABgcFCAECBAP/xABIEAABAwEDBgkJBwMDAwUAAAABAAIDBAYRIQUHEjFBURMXIjVTYXFzkUJScoGSk7GywRQjMjRiodEVs+EzVKIkwvElY4Kj8P/EABsBAQACAwEBAAAAAAAAAAAAAAAEBQEDBgIH/8QAMhEAAgEDAgMFCAMBAQEBAAAAAAECAwQRBSESMVETFCIzcQYVFjI0QVKRYYGx0UJyI//aAAwDAQACEQMRAD8AzVks5xGjHX47OGA8NID4hQaV3l4kdZqHs+lmdv8Aos+kqmSsD4nB7TqLTeCpqeeRytSnKm+GSwz7hZPJygKwtzmrbUufPRERyuJc5h/A9xxJB8klWdrqDp+GfIj1KPFuUzlTJktLIYqhhjeNh29YO0K8p1Y1FmLIkoOLPItmTyEMBAEAQBAEB7MjfmYe9j+YLVW8tnqPzI2zXIlmUdndlJykQdTYowPXpE/FVd35h3ns7HFpnq2QpRS/CAIDMWNeRlClIw+/jHi64/sVtoeYiBqazaVPRmxyuT5oas2y5xqe+f8AFdXa+TErKnzMwykHgIAgCAIAgCegPTk6gkqJBHCwve43AD67lrqTjTWWz0otly2DzZNpS2orSDI3lNYDyWdZ3lUd3qHH4Y8ibSt3lGTtbnHip72Ut0su0+Q3tKoatyo7I6ew0KrW8VXZFSZWypJVSmWYgvdruFw8FXzm5vLOwtrWnbw4II8YF+AxJwF21ecZN8pKKy2TWymbuequfPfDF14PcOobPWpVK2ct2UV/rtKh4ae8iFObcbiLiMCCojTRfRfEtjMWetNUULr4H8m+9zDi0+rYttOrKD2IN5p1C6XiW/UuayltoK8XA8HLtjcRj1tO0KypXEZnE3+lVrV7rK6knC3lWcoDFZes/T10ZZUxteLsDdym9bXawtlKtOm8xZ5lFS5lI22zZz0RMlMHTwa8MXsG3SA1jrCvbXUYzWJ8yHUoNbogSsftlGhoLJgIAgCAID2ZH/Mw97H8wWqt5bPUfmRtmuRLQovOzzm/u4/gqq78w772f+jXqyGqMXgQBAZeyH5+l7+L5gtlH516kHUvpKnozY9XR8zNWbZc41PfP+K6u18mJWVPmZhlIPAQBAEAQBATexebiev0ZJL4oCdZ/E4dQVfc38KWy5m+nRbLXipqDIUF4DQ67Xrkeepc/c3je8mW9lp9SvLhpr+yuLV28nrCWsJihx5LTynD9R+gVPVuJT5HbWGjU7dcUt5ERUYukkZDIuRZqx+hAwuOGkfJb1krZTpSnyItze0reOZvBcdkLAQ0YD5QJZtekRyWn9I2KypW8Yrc4m/1ircPhi8RJmApCKcrXLtkKbKjTUUErRI7Xcb2PI3jYetaLmylnoXmm67OilCpvH/Cr8p5MlppDHOwsd16iN4O0KrlTcXudrb3VOvHNN5PI1xBBBIIxBGBHYV43RulGMlhrYsGyWcqSAiOrvkjwAf5bes7wplK6a2kc5qOgxqZnR2fQtvJ9fHURiSF4exwvBab1YRkpLKOPq0p0pcM1hnpXo1ghAQS2ebKnrr5IfuJscWgaDz+pv1CnW9/OltLdGmdFSKQtDZ6ooJNCpjLcTouu5DusO1K+o3MKqzEhypuJilvNYQBAEB7Mj/mYe9j+YLVW8tnqPzI2zXIlmUXnZ5zf3cfwVVd+Yd/7P8A0a9WQ1Ri8CAIDL2Q/P0vfxfMFso/OiDqX0lT0Zsero+ZmrNs+cKnvn/FdXa+TErJ/MzDKQeAgCAJkHtyRkmarkEdOwvcdwNw6yVrq1o01mR7jByexc9k82VPRtE1a4SSC43G4MZ6tqoLrUXLaOxOo2zbwllnW1WcpkV8NC0OIF2n5DewDWqKtd77czq9P0GU/HW2/gq+vrpJ5DJK4vcdpOrqG4KBKTk8s62jQhRjwwR52tJNwBJOoDEn1Lyk2bJSjFZbwWDZHNrJPdJWXxx6wwfjdjtOwfyptG1b3kc3qOvQp5hR3fUtrJ2To6dgZCwMaNjQAp8YqKwjka1epWlxTeT1L0ajD2ktLBQRl87wDdg0HlO7AttKhOo/CjxKaia1ZBy7NQyCSneW7246Lt94vXT1aEKq3IEJtMuWz1p6PLcIgrGtZNsa44m7ymOXPXunOO+MotLO/qUpZg8MjNrc3U1Le+nvmixJAHLYOseV6lQ1rZx3jyO30/XYVsQq7Mg6iF+nnkZWz9oZ6F+lA+4eUw3lju1v1W2nVlDkQrvT6N1HE1/Zb9kbfw1lzJboptWiTyXH9J+isKVyp7Pmcbf6NVtm5R8USZXqSUxygPJlPJsVTGY52NkYdYcL/WNxXqE5QeYsw0nzKctpmmkivlyffIzWYj+Nvonygrm21Li8NQi1KH3iVfLGWOLXgtcDcQRcQewq3Uk1lEVprmdblkwEB7MjfmYe9j+YLVW8tnqPzG2a5Esyi87POb+7j+CqrvzDv/Z/6NerIaoxeBAEBmLHD/1Cl7+P5gtlH50QNT+kqejNjlcnzQ1ZtnzhU98/4rrLXyo+hWT+ZmGUg8BActaSQACSdQGJPqWHJLmZxksOx2a2equkq74YsCGkctw7NirbjUYx2juyRChn5iyquvociQ6MbWhxGDW3abrt6565vG95PJd2Ol1Lh4isLqVbae2dRXm5x0I78GNJ9V52qpq15TO1sdJo2yzjLI4tBbbGas5ZmeueBC25l9zpCOS3+fUttOjKZX3mpUbWOW9+hcNlbC09Dc67hJbsXu2b9EbArKnQjA4u+1atctrkiVreVRw94AvJuA1k6giWdkCtLbZ1I6fSiowJZdRffyG9m8qzttOc3xTI9SulyKXyplKWqkMk7y952knDqG5XdOlGmsRIkpuXM8i2ng5a4gggkEaiDcR2ELDSawzKfQs2xWdaSC6Kvvlj1CQYvbhtHlBVV1pyl4qfMk067+5MMu2OpMqR8PQvY15x0mXFrzdqc0aj+65y5st8NYZ02na5UoeGT4olU5YyPNSSaE7Cw7D5Lutrtqqp05QeGdra3lK4inTZ4QbtWC8ctyS0pLD5E4shnEmpSI6m+aHVeSTIwbwT+IdSlUblx2kc/qOhQrLjorhf+lwZIytDVRiSB4e07tY6iNhVlGakso42vb1KEuGawe5ejScLAIta6wtNlEEvboS3YSsFzurS84KVQu50Xsa501LmUZa2xdTk154VunH5MrAS09vmlX9vdwrLbZkKdJxI4paNZ7Mj/mYe9j+YLVW8tmYfMbZhciWaKKzsc5yehF8gVVd+Yd97PfRr1ZDlGL0IAgMzY3nCl7+P5lso+YiBqf0lT0Zsaro+aGrNsucKnvn/ABXV2vlL0Kyp8zMMpB4M5ZiylTlB+jTs5PlSOwY317exRq91Torc2QpuRdNlrB0mS2cLMWvlaLzI+4Nb6IPxVDc30qn3wiwoWzbxFZZhLW5z7746DsMrv+0fVUlW6+0TrdP0BvE6/wCis6iodI4ukcXOOJLjeSoMpNvLOrp0oQXDBYRxBC6Rwaxpc4m4BovJvRRbewnUjCLlJlk2TzYl2jJXG4a+CG3qc7w1KdRtfvI5bUNf5wo/stKjpGQsDImhjGi4AC4BTkkuRytSpKpLim8n3WTwYS0tqqbJ7b6h4BOpgxcfUt1G3qVX4TxOoolH2zziVFeSxhMMN5ua03Fw/UQr62sYUt3uyHUrORC1PNAQBAEAQyZqzFp6jJ8mnTvOj5UZPIf6th61Hr21Oqt1ue4VHEunItqKDLcPBTtaJSLjHJgb7tcbtvaFz11YShzWUWlrezpS4oSwyHWvzdzUulJTAywi83DF7AOryviqOrauO8TtdP12nVShV2ZBz8MCobWDoYyUt0ezJOVpqWQPp5HMcN34T1Fuohe4VJQeUR7mzo3EcVFktuyGceKpujqy2GXABxN0bz1E6jqwKsKNypbSON1DQ6lB8VLxRJ611+IxCl56FC1hnZAfKogbI0te0OaRcQ4AgjsKypNPKMPfmVZbXNK2S+XJ1zHazCTc0+ifJPVqVpa6i4+GoR6lDO8Sscn5HnjroYZInsk4ZnJc07HYns61Z1K8JUm0yPGElI2lC5csUUVnZ50k9CL5Aqq78w732e+jXqyHKMXoQBAZixvOFL38fzLZR8xEDU/pKnozY5XR80NZ7c5Lk/qtRGxjnOdJpNDQTfpXLprWrBUYtsr6kW5E0sVmmJ0Zco4DWIQcT6ZGrsUK61L/AM0zbTofdk0y5amjyVHwUIZpgcmKMDC/abtWraqCvc43byy+sNJq3D2WF1KltJaqornfeuIZfhG3Bo7fOVZUrSmztLPTKNqtllmDWosmSGzVj6muIMbdGO/GR+Au/SPKW+lQlMqr7VqFts3l/wAFx2XshT0DeQ3SkI5UjsXH+PUrGnQjA4y91OtdS8TwuhI1uK4+VTO2Npc9wa0C8km4D1rKi5PCMN45lV21zstZfFk86TtRlI5I9EHX2q1ttNb8VQjVK+ORUOUK+SoeXzvdI86y43/+FdQpxgsRRFlJvmeZezyEAQBAEAQBAd4pSxwc0lrmm8EG4g7wV5cU1hmU8Fn2JzrOi0YcoctmDRLdi0XeWNvaqm605SzKmS6VffcmmX7HUuVIuHpXNa9zb2yM/C70mjX8Vztxa/ZrDOi0/Walu8SeYlS5dyDPRSaE7C2/8Lhi13Y76KsqUpQe52tpfUbqOab/AKMYtZM5kuslbyehIa8maHzCeU30XH4KTSuXDZlJqGi0bjxQ2kXDZ+0kFcwOgeCfKYcHt7Wqxp1IzWxxl1ZVraWKiMuthEOUB0MTSQ4tGkNRuF49azl4wDusAonOzzpJ6EXyBVV35h3vs99GvVkOUYvQgCAytk33V9Kdf/UQj2pGt+q2UfMXqQtRWbSp/wDL/wANkVdHzI8OUqiCnaZptBlwxeQL/HWsSq8K3exso2860+GCyyrLW5y3zaUdHfGzUZDdpHsGwdarqt1naJ1+n6BGHjr7voV5K8uJLiSTrJN5PaVEbbe50kYKKwuR9KSlfK4Mia57jqDReVmMXJ4R4q1oUo8U3hFo2RzYht0ldc46xECdEekdp6lPpWuN5HJ6hr0pZhQ2XUsyGJrGhrQABqAwUxJLkcxKcpPMnlndZMEYtfbemyc06btOW7kxtxJ3X7gpNvazrPbka51VEo+1tuanKLiHuLItkbcB6ztV9QsqdJfyQ51XIi6mGkIAgCAICe8UWUN0XvP8Ku950f5N/d5Diiyhui95/hPedH+R3eQ4osobovef4T3nR/kd3kOKLKG6L3n+E950f5Hd5HPFHlDdF7z/AAnvSj/I7vIcUeUN0PvP8J70ome7yJbm8sdlPJ9Q3TkjFOf9RmkX3j9IuwN6g3l1Qqx2W5upQnHmWVlHJ8dRGY52B7DrDh/+uVTKKksMm0q06UuKDwyu6/NIx0hMM5Yw6mubpEdQduUSVms7M6Kj7SVIxxOOWfHihP8Auf8A6/8AK89y/k2/E7/A+1FmskhkD4qwscNTmsx+bHsK9RtHF5TNFb2gjWg4zp5LKpmFrGhztJwABdcBpEDE3DVeppzcnl5R9UMBAEBROdjnST0IvkCqrvzDvfZ76NerIcoxehAEBlLKj/r6W7/cwHwlaStlHzI+pC1H6Sr/APL/AMNkldHzIgdq7BzV87pHVRDMNCMtvazADAX4nbf1qLVoObzkvNP1aFrTxwZfUwnFC7/cj2P8rV3L+Sx+Jl+B2ZmiN40qnDbczH1XlFZfyYl7TNraG5PbO2agoWaMLMfKefxO6yVLhSjBbHP3V9WuZZmzMXLYQwgOkzSWkA3EggHdeNaLZpmHyKXyhmirJZXvdUMeXOJ0nX34q6p6lThHGCNOg2zz8TFV00X7rZ71p9Dz3djiYqumi/dPetPoY7uxxMVXTRf8k96w6Du7HExVdNF/yT3rT6Du7HExVdNF/wAk960+g7uxxMVXTRf8k960+g7uy8tIb1QE3DGl1oZwxpDegwxpjeEGGNMbwgwxpDehjDGkEM4Y0hvTJjDF43plDDGkN6ZM4Y0hvWRhjTG8Jkxh9BpjeEyZw+g0xvCZGGNMLGUMMonOq4HKclx8mP5Aqq68w772fTVkvVkQUcuwgCAy9kHAV9MTgOHj+YLZR+dEHUVm1qY6P/DY3TG8eKuco+aYfQaY3hMjD6DTG8eKbDD6DTG8eKbDhfQ50xvCZGH0GmN4TKGH0GmN48Uyhh9BpjeEyMMaY3hNhhjTG8eKZQwxpjePFNhhjTG8eKbDDGmN48U2GGNMbx4psMMaY3jxTKGGauiV3nO8SqPiZ9V7OPQcM7zneJTiY7KHRDhnec7xKcTHZQ6I44Q7z4lMmezj0HCHzj4lMjs49Dnhnec7xKcTMdnHoOGd5x8SnE+o7OHRHPDu853iU4n1HZw6I44Z3nHxKZY7OHRHPDu853iUyx2cOiOvCHefEpkz2ceg4Q7z4lMjgj0HCHefEpkcEeg4Q7z4lMjs49DnhXecfEpxMdnDodCVh7npJIIZCAIAEMHbhDvPiVnLPPBHoNM7z4lMscEeg0zvPiUyOCPQaZ3nxKZY4I9BpnefEpljgj0HCHefEpljgj0Gmd58SmWOCPQaZ3nxKZY4I9BpnefEpljgj0Gmd58SmWOCPQaZ3nxKZY4I9BpnefEpljgj0Gmd58SmWOCPQaZ3nxKZY4I9BpnefEpljgj0OqwewgCAIAgCAIAgCAIAgCAIAgCAIAgCAIAgCAIAgCAIAgCAIAgCAIAgCAIAgCAIAgCAIAgCAIAgCAIAgCAIAgCAIAgCAIAgCAIAgCAIAgCAIAgCAIAgCAIAgCAIAgCAIAgCAIAgCAIAgCAIAgCAIAgCAIAgCAIAgCAIAgCAIAgCAIAgCAmPFnX9Gz3jVJ7rUKP4gs+r/Q4s6/o2e8andKg+ILPq/wBDizr+jZ7xqd0qD4gs+r/Q4s6/o2e8andKg+ILPq/0OLOv6NnvGp3SoPiCz6v9Dizr+jZ7xqd0qD4gs+r/AEOLOv6NnvGp3WoPiCz6v9Dizr+jZ7xqd1qD4gs+r/Q4s6/o2e8andag+ILPq/0OLOv6NnvGp3WoPiCz6v8AQ4s6/o2e8andag+ILPq/0OLOv6NnvGp3WoPiCz6v9Dizr+jZ7xqd1qD4gs+r/Q4s6/o2e8andag+ILPq/wBDizr/ADGe8andKg+ILPq/0yOZZyTLSTGKcBrwAbgQRcdRBC0zg4PDLO2uqdzT7SnyPCvBJCAIDtFGXODW4lxAA3km4BEsnmUlFZfIlLc3deR/pD22qR3WoVHv2zX/AKOeLmv6Ie21O61Og9+2f5Di5r+iHttTutToPftn+Q4ua/oh7bU7rU6D37Z/kOLmv6Ie21O61Og9+2f5Di5r+iHttTutToPftn+Q4ua/oh7bU7rU6D37Z/kOLmv6Ie21O61Og9+2f5Di5r+iHttTutToPftn+Q4ua/oh7bU7rU6D37Z/kOLmv6Ie21O61Og9+2f5Di5r+iHttTutToPftn+Q4ua/oh7bU7rU6D37Z/kOLmv6Ie21O61Og9+2f5Di5r+iHttTutToPftn+RfStj59sEGwQbBDGwQbBDIvQBYAWQEAQwEMhAEAQFGZ2+cnd1H8Cqq78w7z2e+jXqyGKMXwQBAerJP5iLvY/nC9Q+ZEe68mfozZtoV4fLXzOyAIDq5wGtAlnkfP7Uzzm+IXniXU2dlPox9qZ5zfEJxLqOyn0Z3ZIDqN/Ysp5PDi1zOyyYOC4DWUwYOOFG8eKzwsZQ4Qbx4phjKHCjePFMMZQ4Qbx4phjKHCjePFMMZQ4Ubx4hOFjKNSft0vSy+8k/ldd2MOi/RW9pIfbpell95J/KdjDov0O0kPt0vSy+8k/lOxh0X6HaSH26XpZfeyfynYw6L9DtJD7dL0svvZP5TsYdF+jPaSPtRyVE0jY4XzySONzWskkLj6tL914mqMFlpHqMpyLlsHm5mgcyetqJS8XEQslk0AdYEjtLl3btXaqS6vIyXBTivUlU4NcyzQq43HKA4KAjtq7XwZPbyzpykXtiaeUdxd5o6ytVWtGHMsLHTa13LEVt1Kvrc51c9xLHMibsa1jXXDrc6+/wDZQJXc3yOqpez1rFePLfqfGPOHlJzg1soJJuAEUZJJ1ADRxWFc1Hsj1LQ7KC4prC9WWjYyPKBbwmUJG8ocmIMaHN63Obt6lYUlPHjOTv3aqfDbr+yTraV5RmdvnN3dR/VVV35h3vs99H/bIYoxehAEB6sk/mIe9j+cL1D5kR7ryZ+j/wANnArw+Ws5QBAYy0eTPtVNJFfcXtuB3HWD4rxOOUSLWsqVVTZQGWcl1NI8tmDxccHXuuPXeqmcZxe59Ctq9vXinHBjuHd5zvaK18TJfY0+iMzkC1VRRuBjeS3axxvB33X6lsp1pQZCu9Lo3EccOC4bL22p60AaWhLcL2Ow8DtVlTrxmcZe6TWt23jKInnPs1XOc6ppJpHxgAmJriHN3loGsK7sriljgmihqwknlFSPyxUtJBmlBGBBcQQdyuVTptciM5SOP61UdPJ7RWexp/iY42P63UdPJ7RTsKf4jjY/rdR08ntFOwp/iONj+tVHTye0U7Gn+I42cf1qo6eT2ynY0/xHaM8K2ngIAgOCmOplE0sbm5qcoFr3gwU5uPCPHKeP/bYdfacO1V9zqEKW0N2b6dBvdl6WbszT5PjDKaMNwGk84ved7n6yqGtXnVlmTJkYKPIzK1HoID41dSyJhfI5rGNF7nOIAA3klYbS3Z6hCU5cMVllXWwzmk6UVBgMQZiBj3Y+p8FBrXf2idTp3s+nidx+v+lZzzOkcXPJc5xvc5xvJPWSoLbbyzqqdONOPDFYMxZiy0+UH3QjRYPxSPvDB1A+UeoLbSoyqPYg32p0rReJ5fQtrJeQqLIsJmlc0OA5c0n4idzG7OwK1t7XfEFlnD3+qVbl5k8R6GIsznN+35SbTRQ6MDg/Re4kSEtbpA6OoDDtVpX090qXG2VMa3FLBY6rTeUZnb5zd3Uf1VXd+Yd77PfR/wBshijF6EAQHqyT+Yh72P5wvUPmRHuvJn6P/DZsaleHy18yps49tKmgyjGInfdBl747hc7EY33Xgq3s7SNWnkjVajiyX2Qt1T5QaA12hLdymOwIP1UO4tJ0mbIVUyVqIbTy1+T452FkrA5p1gheZQjLmbaNepSlxQeCq7XZtHRAyUfKbtYTiOwqBVtcbxOs0/XlPEK3PqVzJGWkhwIIwIOsKG01szpoTUlxREchaQWkgjUQbiETa5CcIyWJIsGyOch8N0VZe9mrTuF4HXvUujdOOzOb1HQozzOjz6Eny9Y6iyvFw0Gi2VwvbIzC87NIDWr21v5Q3zlHGXNnKm3GawymrT2RqcnuunZyCeTI3Fp3Y7D1K+oXUKq2K6dKUTAqUaggCyAsAIAm4MjkLIk9dKIqaMvdeLz5LAdr3amhaa1eFJZkz3Cm5bF1WNzVQUhEtXdUTDEAj7ph/S0/iPWfAKiudQnU8MdkTYUVEsQBV5uOUBwgI3am2VPQAhztOW7kxtxPVpHyR2rTVrRp8yxsdMrXT8KwurKatNauoygfvnAMBJbG3Bre3a49ZVbUrSmdrY6ZQtFmO8uphGNJIABJJAAGJJOAAG0rUlnZFjKSiuKRY9ks2Tn3S1/IZrEQPKI/W7yR1DFTaNp95HLaj7QJZhb/AL/4Zy1GcOkyZHwFIGyysGi1kf8Apx4Yabh8Bir22sJ1P4Rx1a5zJuTyylMv5fqK+XhKmQvPkt1MYNzW7Pir+lbworESvnUcuZIMz/O8Poy/2yo+or/8GbKHzGxi5onlGZ2+c3d1H9VV3fmHe+z30f8AbIYoxehAEB6sk/mIe9j+cL1D5kR7ryZ+j/w2bGpXh8tZQee7nFvdfULoNM8shXHMgNNO6NwfG4tc03gtNxCsZRTWGaFLDLVsRnWLdGGvN41CW75tyqbrT096ZJp1vsy36KsZMwPicHNIvBBvVNODi8MlJpn3K8mSL2msRT1oLi0Mk2Pbh471oqUIzLSy1avbvGcop60VlKiiceEaSzY9uII69yralGUHudpZalRuY7PfoYJaix/kyuQbQTUTw6F5AvvLT+F3qW2nVlDkQryxpXMcSRbOQ7YUmU2cDUNAe4XFkgGi7sVnQu99nhnF3+i1KGZLeJDLZZqJGvMmTwCw48ETiPRJ+C6G11BYxUObqUPuirp4nMcWvBa5pucDgQVbRkpLKIzi08HRejAQHLGkkAAknAAAkk7AANaw2ub2MpN8ix7GZqJqoCWtLqeI4hgu4V46779Afv2KqudTUfDTJNO3fNl1ZHyTDSRCKnjbGwbGjWd5OsnrKpJ1JTeZMlqKXI9y8mQgPjVVLYmF8jg1rReXONwHrWG0t2eoQlN8MVllW2vznF2lFQYDFpmOvtjH1PgoNa6+0DqdP9n84nXf9f8ASspJC4lziXEm8km8knaTtUFtvmdXGEYJRjyMvZuzU9e/RgbyQRpvdgxl+87T1BbaVGVR4RCvtSo2kcye/wBl9y1aDI1DkKAzVDwX4XyPALifNjZs9Stra03xBZZw2oatVuXmTwuhWtuM5k1dfFT3wU+o4/eSek4HAdQXR2unxpeKe7KKpWzsiBAXKxI+chZMEzzP87wejL/bcoGpeQzdb/ObGLmywKMzt85u7qP6qqu/MO99nvo/7ZDFGL0IAgPVkn8xD3sfzheofMiPdeTP0f8Ahs4FeHy1lBZ7ucW919Qug0zyyFccyvVZkYICQWVtfUZOeDE7Sjv5UbsQR1blGr2sKuxthUcS9bH25p8otuaQyUAaTHHEE/FUFxaTosmQqKRKlENp0nga9pa8Ag6wVhpPZnqE5QfFF4ZV9r82l5dLR3DaYzq9R2KDWtfvE6jTdd4f/wA637Kxqqd0TyyRpa4YEHWoMotPDOrp1Y1I8UWfNriCCMCMQRsRPB7kk1hosOyGch8N0dZe9mADx+JvbvCmUbrG0jmtS0KNTx0dmTLL9mKLLMQe0jS1tlju0hfsO/1q5tb2VN5i8o4y5tJwlwzWGUpa2xdRk5502l8XkyNB0SOvcV0FC7hVRXzpOLI2FLNJshY7N7TZO0X3cLUAYyv2E69Bupg/frXL3F5UrbPkWUKSiS+5RDYEAvQEWtfbeCgaWgiSe7CNp1dbz5I/daKteMC0sNKrXbzjEev/AApu0VpqivdfO/kj8MbbxG3/AON+J6yq2pWlPmdrZaZRtF4Fv1fMxDGEkAAknAAAknqAC1pZ5E6UlFZlt/JZFj82hkAlr72Nwc2IG4ka/vD5I6hiptG1b3mctqOv8OYW/wC/+HttbnJp8ntNNk5jHyM5OA+5juHV+M47PFdDaaa5rMtkcbcXUpSbk8sp3LGV5qyUy1MhkfjcXamg7GjU0K9pUY0liJAnUcnueFbTwEAQEzzP87wejL/bKgal5DN1v85sYubLAozO3zm7uo/qqq78w732e+j/ALZDFGL0IAgPVkn8xD3sfzheofMiPdeTP0f+GzgV4fLWUHnu5xb3f1C6DTPLINxzK8VmRwgCA7wyuY4OYS1zcQRgQsOKawz0pYLVsTnXczRirxeMAJR/3XqoutO/9QJNOv8AYuGjrGTMD43BzSLwQb9appwlB4ZKTT5H2XkyYG0tk4K5v3jbn3YPbdeFpqUYzLCz1GrbPwvYpy1VjpqF15Bkj2PA+bcq6pQcTtLDVadyujI0tBa5Rk8hZdmopNOB129pv0XdoXuFRweURLuypXUeGaLas5bynr28FUNEb3YFrsWu7CrOjdJvbZnGX+iVbfeO6MDbPNMyTSmyedB91/BG7Qd6J2K9ttSa2mc5OhnkWwqokBAeetrY4WF8r2sYNbnEALDaW7PdOnKpLhgssqe2Gct8t8VDfGy+4y6nuH6R5I6zj2KBWus7ROt07QFHFS43fT/pXLiSbziTiScSSdZJ2qFnL3OnjFRWFsZSz1np66TQgZfd+J5wYztdv6lspUpVHsQ7zUKNrHM3v0LLpcn0Fn4+FqZBJUXYYXuJPkxx7B1nxVxaWDk/Cs/ycNqWtVLnZ7R6Fd2yzkVNffGz/p4DrYw8p4/W/wCg/ddJbafClvLdnP1K7lsQm5WGDRk5QwEAQBATPM/zvB6Mv9sqBqXkM3W/zmxi5ssCjM7fObu6j+qqrvzDvfZ76P8AtkMUYvQgCA9eSPzEPex/OF6h8yI915M/R/4bNhXh8tZQWe/nFvdfULoNM8sg3HMr1WZHCAIAgCGcmfsra6oyc8GF2ky/lRuJuI6tyi17aFVb8zZCo4l62Pt3T5QaADoS+Ux2BBu2X61Q3FnOk9uRMp1FIlaiG06SxB4ucAQdYKw0mjMZOLzEru2GbZkgMlJyH4ksw0XfwVDrWye6Ok07XZwxCruipqylfC8slaWuBuII+G9QJRcXhnX0q0KqUos+S8m3CexNbM5xp6VoZKOGYNV5OkPWpVO5cdmUF7oVKu+KGzLxVocKRe1ltqegBaTwk12EbTiOtx1NH7rTVrxplnY6VWu3ssR6lLWgtFPXP0p33gfhYLwxvY3f1nFVlSrKb3O4s9Po2scQW/X7mKWpExtJN8iwLJ5u3SN4fKB4GEcrQJ0XOF2tzr+QP37FOoWjk8yOZ1LX401wUN31+yPVabOVT0UX2bJLGkgaPCAfds3lvnu69S6O00xveeyOKubyVSXFJ5bKjrq2SeQyTvdJI7W55vJ6uodSvYU4wjiKwivcm+Z517MBDAQBAEAQEzzP87wejL/bKgal5DN1v85sYubLAozO3zm7uo/qqq78w732e+j/ALZDFGL0IAgPXkj8xD3sfzheofMiPdeTP0f+GzYV4fLmUHnv5xb3X1C6DTPLIFxzK8VmRwgCAIAgCA7wTOjcHscWubi1zTcR2FYlFSWMHpNrkWpYjOsWaMVfi3UJdw/V/KqLnTk/FAk06/2ZcFBXRzsD4nBzSLwQqaUJQeJEpNM9K8mTBWhsvT1rbpWDS2OGDh61qqUYzJ1pqNa2fhf9FOWnsVUURJ0S+K/Bzdg6wq2rQlA7Sx1alcrD2ZGFoLcubOfamoow1lOWt4RuLrr3C/SHJN9w1DYrWvUlHkcBo1nSuJZqb4Kae4kkkkkm8km8knWSTrVU3k76MVFYisI4QyWzmls/Tvp/tMkYfKJHNaXYhobq0WnAHr1qxtacXHLOL9oLytGr2UZYjggudC1NTUVc1M9+jBFIWhjL2h121+PKP7dS62wt6aSljc46tN5wQdWZFCAIAgCAIAgCAmeZ/neD0Zf7ZUDUvIZut/nNjFzZYFGZ2+c3d1H9VVXfmHe+z30f9shijF6EAQHryR+Yh72P5wvUPmRHuvJn6P8Aw2bCvD5cyg89/OLe6+oXQ6Z5ZAuOZXisiOEAQBAEAQBAFj74H2JJYu01TSTsZDIdB5N7HcpuG4bFDvKEGstEilJmx2Rqp0sLXuuvIxuwXOVEovCJyPcvAPlPC2Rpa8BzTgQVhpNbmYzlBpxKSzj5BhpZL4GlukcRfh6hsVVcQUXsd5o91VrU/Gz/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AutoShape 8" descr="data:image/jpeg;base64,/9j/4AAQSkZJRgABAQAAAQABAAD/2wCEAAkGBxQQEBUUEBQWFBQUFBQUFBcUFhUVFhUXFhQXFhQVGBQYHCggGBwlHBQUITEhJSkrLi4uFx8zODMsNygtLisBCgoKDg0OGxAQGywkICQvLCwsLywsLCwsLCwsLCwsLCwsLCwsLCwsLCwsLCwsLCwsLCwsLCwsLCwsLCwsLCwsLP/AABEIALQBGAMBEQACEQEDEQH/xAAcAAEAAgIDAQAAAAAAAAAAAAAABgcFCAECBAP/xABIEAABAwEDBgkJBwMDAwUAAAABAAIDBAYRIQUHEjFBURMXIjVTYXFzkUJScoGSk7GywRQjMjRiodEVs+EzVKIkwvElY4Kj8P/EABsBAQACAwEBAAAAAAAAAAAAAAAEBQEDBgIH/8QAMhEAAgEDAgMFCAMBAQEBAAAAAAECAwQRBSESMVETFCIzcQYVFjI0QVKRYYGx0UJyI//aAAwDAQACEQMRAD8AzVks5xGjHX47OGA8NID4hQaV3l4kdZqHs+lmdv8Aos+kqmSsD4nB7TqLTeCpqeeRytSnKm+GSwz7hZPJygKwtzmrbUufPRERyuJc5h/A9xxJB8klWdrqDp+GfIj1KPFuUzlTJktLIYqhhjeNh29YO0K8p1Y1FmLIkoOLPItmTyEMBAEAQBAEB7MjfmYe9j+YLVW8tnqPzI2zXIlmUdndlJykQdTYowPXpE/FVd35h3ns7HFpnq2QpRS/CAIDMWNeRlClIw+/jHi64/sVtoeYiBqazaVPRmxyuT5oas2y5xqe+f8AFdXa+TErKnzMwykHgIAgCAIAgCegPTk6gkqJBHCwve43AD67lrqTjTWWz0otly2DzZNpS2orSDI3lNYDyWdZ3lUd3qHH4Y8ibSt3lGTtbnHip72Ut0su0+Q3tKoatyo7I6ew0KrW8VXZFSZWypJVSmWYgvdruFw8FXzm5vLOwtrWnbw4II8YF+AxJwF21ecZN8pKKy2TWymbuequfPfDF14PcOobPWpVK2ct2UV/rtKh4ae8iFObcbiLiMCCojTRfRfEtjMWetNUULr4H8m+9zDi0+rYttOrKD2IN5p1C6XiW/UuayltoK8XA8HLtjcRj1tO0KypXEZnE3+lVrV7rK6knC3lWcoDFZes/T10ZZUxteLsDdym9bXawtlKtOm8xZ5lFS5lI22zZz0RMlMHTwa8MXsG3SA1jrCvbXUYzWJ8yHUoNbogSsftlGhoLJgIAgCAID2ZH/Mw97H8wWqt5bPUfmRtmuRLQovOzzm/u4/gqq78w772f+jXqyGqMXgQBAZeyH5+l7+L5gtlH516kHUvpKnozY9XR8zNWbZc41PfP+K6u18mJWVPmZhlIPAQBAEAQBATexebiev0ZJL4oCdZ/E4dQVfc38KWy5m+nRbLXipqDIUF4DQ67Xrkeepc/c3je8mW9lp9SvLhpr+yuLV28nrCWsJihx5LTynD9R+gVPVuJT5HbWGjU7dcUt5ERUYukkZDIuRZqx+hAwuOGkfJb1krZTpSnyItze0reOZvBcdkLAQ0YD5QJZtekRyWn9I2KypW8Yrc4m/1ircPhi8RJmApCKcrXLtkKbKjTUUErRI7Xcb2PI3jYetaLmylnoXmm67OilCpvH/Cr8p5MlppDHOwsd16iN4O0KrlTcXudrb3VOvHNN5PI1xBBBIIxBGBHYV43RulGMlhrYsGyWcqSAiOrvkjwAf5bes7wplK6a2kc5qOgxqZnR2fQtvJ9fHURiSF4exwvBab1YRkpLKOPq0p0pcM1hnpXo1ghAQS2ebKnrr5IfuJscWgaDz+pv1CnW9/OltLdGmdFSKQtDZ6ooJNCpjLcTouu5DusO1K+o3MKqzEhypuJilvNYQBAEB7Mj/mYe9j+YLVW8tnqPzI2zXIlmUXnZ5zf3cfwVVd+Yd/7P8A0a9WQ1Ri8CAIDL2Q/P0vfxfMFso/OiDqX0lT0Zsero+ZmrNs+cKnvn/FdXa+TErJ/MzDKQeAgCAJkHtyRkmarkEdOwvcdwNw6yVrq1o01mR7jByexc9k82VPRtE1a4SSC43G4MZ6tqoLrUXLaOxOo2zbwllnW1WcpkV8NC0OIF2n5DewDWqKtd77czq9P0GU/HW2/gq+vrpJ5DJK4vcdpOrqG4KBKTk8s62jQhRjwwR52tJNwBJOoDEn1Lyk2bJSjFZbwWDZHNrJPdJWXxx6wwfjdjtOwfyptG1b3kc3qOvQp5hR3fUtrJ2To6dgZCwMaNjQAp8YqKwjka1epWlxTeT1L0ajD2ktLBQRl87wDdg0HlO7AttKhOo/CjxKaia1ZBy7NQyCSneW7246Lt94vXT1aEKq3IEJtMuWz1p6PLcIgrGtZNsa44m7ymOXPXunOO+MotLO/qUpZg8MjNrc3U1Le+nvmixJAHLYOseV6lQ1rZx3jyO30/XYVsQq7Mg6iF+nnkZWz9oZ6F+lA+4eUw3lju1v1W2nVlDkQrvT6N1HE1/Zb9kbfw1lzJboptWiTyXH9J+isKVyp7Pmcbf6NVtm5R8USZXqSUxygPJlPJsVTGY52NkYdYcL/WNxXqE5QeYsw0nzKctpmmkivlyffIzWYj+Nvonygrm21Li8NQi1KH3iVfLGWOLXgtcDcQRcQewq3Uk1lEVprmdblkwEB7MjfmYe9j+YLVW8tnqPzG2a5Esyi87POb+7j+CqrvzDv/Z/6NerIaoxeBAEBmLHD/1Cl7+P5gtlH50QNT+kqejNjlcnzQ1ZtnzhU98/4rrLXyo+hWT+ZmGUg8BActaSQACSdQGJPqWHJLmZxksOx2a2equkq74YsCGkctw7NirbjUYx2juyRChn5iyquvociQ6MbWhxGDW3abrt6565vG95PJd2Ol1Lh4isLqVbae2dRXm5x0I78GNJ9V52qpq15TO1sdJo2yzjLI4tBbbGas5ZmeueBC25l9zpCOS3+fUttOjKZX3mpUbWOW9+hcNlbC09Dc67hJbsXu2b9EbArKnQjA4u+1atctrkiVreVRw94AvJuA1k6giWdkCtLbZ1I6fSiowJZdRffyG9m8qzttOc3xTI9SulyKXyplKWqkMk7y952knDqG5XdOlGmsRIkpuXM8i2ng5a4gggkEaiDcR2ELDSawzKfQs2xWdaSC6Kvvlj1CQYvbhtHlBVV1pyl4qfMk067+5MMu2OpMqR8PQvY15x0mXFrzdqc0aj+65y5st8NYZ02na5UoeGT4olU5YyPNSSaE7Cw7D5Lutrtqqp05QeGdra3lK4inTZ4QbtWC8ctyS0pLD5E4shnEmpSI6m+aHVeSTIwbwT+IdSlUblx2kc/qOhQrLjorhf+lwZIytDVRiSB4e07tY6iNhVlGakso42vb1KEuGawe5ejScLAIta6wtNlEEvboS3YSsFzurS84KVQu50Xsa501LmUZa2xdTk154VunH5MrAS09vmlX9vdwrLbZkKdJxI4paNZ7Mj/mYe9j+YLVW8tmYfMbZhciWaKKzsc5yehF8gVVd+Yd97PfRr1ZDlGL0IAgMzY3nCl7+P5lso+YiBqf0lT0Zsaro+aGrNsucKnvn/ABXV2vlL0Kyp8zMMpB4M5ZiylTlB+jTs5PlSOwY317exRq91Torc2QpuRdNlrB0mS2cLMWvlaLzI+4Nb6IPxVDc30qn3wiwoWzbxFZZhLW5z7746DsMrv+0fVUlW6+0TrdP0BvE6/wCis6iodI4ukcXOOJLjeSoMpNvLOrp0oQXDBYRxBC6Rwaxpc4m4BovJvRRbewnUjCLlJlk2TzYl2jJXG4a+CG3qc7w1KdRtfvI5bUNf5wo/stKjpGQsDImhjGi4AC4BTkkuRytSpKpLim8n3WTwYS0tqqbJ7b6h4BOpgxcfUt1G3qVX4TxOoolH2zziVFeSxhMMN5ua03Fw/UQr62sYUt3uyHUrORC1PNAQBAEAQyZqzFp6jJ8mnTvOj5UZPIf6th61Hr21Oqt1ue4VHEunItqKDLcPBTtaJSLjHJgb7tcbtvaFz11YShzWUWlrezpS4oSwyHWvzdzUulJTAywi83DF7AOryviqOrauO8TtdP12nVShV2ZBz8MCobWDoYyUt0ezJOVpqWQPp5HMcN34T1Fuohe4VJQeUR7mzo3EcVFktuyGceKpujqy2GXABxN0bz1E6jqwKsKNypbSON1DQ6lB8VLxRJ611+IxCl56FC1hnZAfKogbI0te0OaRcQ4AgjsKypNPKMPfmVZbXNK2S+XJ1zHazCTc0+ifJPVqVpa6i4+GoR6lDO8Sscn5HnjroYZInsk4ZnJc07HYns61Z1K8JUm0yPGElI2lC5csUUVnZ50k9CL5Aqq78w732e+jXqyHKMXoQBAZixvOFL38fzLZR8xEDU/pKnozY5XR80NZ7c5Lk/qtRGxjnOdJpNDQTfpXLprWrBUYtsr6kW5E0sVmmJ0Zco4DWIQcT6ZGrsUK61L/AM0zbTofdk0y5amjyVHwUIZpgcmKMDC/abtWraqCvc43byy+sNJq3D2WF1KltJaqornfeuIZfhG3Bo7fOVZUrSmztLPTKNqtllmDWosmSGzVj6muIMbdGO/GR+Au/SPKW+lQlMqr7VqFts3l/wAFx2XshT0DeQ3SkI5UjsXH+PUrGnQjA4y91OtdS8TwuhI1uK4+VTO2Npc9wa0C8km4D1rKi5PCMN45lV21zstZfFk86TtRlI5I9EHX2q1ttNb8VQjVK+ORUOUK+SoeXzvdI86y43/+FdQpxgsRRFlJvmeZezyEAQBAEAQBAd4pSxwc0lrmm8EG4g7wV5cU1hmU8Fn2JzrOi0YcoctmDRLdi0XeWNvaqm605SzKmS6VffcmmX7HUuVIuHpXNa9zb2yM/C70mjX8Vztxa/ZrDOi0/Walu8SeYlS5dyDPRSaE7C2/8Lhi13Y76KsqUpQe52tpfUbqOab/AKMYtZM5kuslbyehIa8maHzCeU30XH4KTSuXDZlJqGi0bjxQ2kXDZ+0kFcwOgeCfKYcHt7Wqxp1IzWxxl1ZVraWKiMuthEOUB0MTSQ4tGkNRuF49azl4wDusAonOzzpJ6EXyBVV35h3vs99GvVkOUYvQgCAytk33V9Kdf/UQj2pGt+q2UfMXqQtRWbSp/wDL/wANkVdHzI8OUqiCnaZptBlwxeQL/HWsSq8K3exso2860+GCyyrLW5y3zaUdHfGzUZDdpHsGwdarqt1naJ1+n6BGHjr7voV5K8uJLiSTrJN5PaVEbbe50kYKKwuR9KSlfK4Mia57jqDReVmMXJ4R4q1oUo8U3hFo2RzYht0ldc46xECdEekdp6lPpWuN5HJ6hr0pZhQ2XUsyGJrGhrQABqAwUxJLkcxKcpPMnlndZMEYtfbemyc06btOW7kxtxJ3X7gpNvazrPbka51VEo+1tuanKLiHuLItkbcB6ztV9QsqdJfyQ51XIi6mGkIAgCAICe8UWUN0XvP8Ku950f5N/d5Diiyhui95/hPedH+R3eQ4osobovef4T3nR/kd3kOKLKG6L3n+E950f5Hd5HPFHlDdF7z/AAnvSj/I7vIcUeUN0PvP8J70ome7yJbm8sdlPJ9Q3TkjFOf9RmkX3j9IuwN6g3l1Qqx2W5upQnHmWVlHJ8dRGY52B7DrDh/+uVTKKksMm0q06UuKDwyu6/NIx0hMM5Yw6mubpEdQduUSVms7M6Kj7SVIxxOOWfHihP8Auf8A6/8AK89y/k2/E7/A+1FmskhkD4qwscNTmsx+bHsK9RtHF5TNFb2gjWg4zp5LKpmFrGhztJwABdcBpEDE3DVeppzcnl5R9UMBAEBROdjnST0IvkCqrvzDvfZ76NerIcoxehAEBlLKj/r6W7/cwHwlaStlHzI+pC1H6Sr/APL/AMNkldHzIgdq7BzV87pHVRDMNCMtvazADAX4nbf1qLVoObzkvNP1aFrTxwZfUwnFC7/cj2P8rV3L+Sx+Jl+B2ZmiN40qnDbczH1XlFZfyYl7TNraG5PbO2agoWaMLMfKefxO6yVLhSjBbHP3V9WuZZmzMXLYQwgOkzSWkA3EggHdeNaLZpmHyKXyhmirJZXvdUMeXOJ0nX34q6p6lThHGCNOg2zz8TFV00X7rZ71p9Dz3djiYqumi/dPetPoY7uxxMVXTRf8k96w6Du7HExVdNF/yT3rT6Du7HExVdNF/wAk960+g7uxxMVXTRf8k960+g7uy8tIb1QE3DGl1oZwxpDegwxpjeEGGNMbwgwxpDehjDGkEM4Y0hvTJjDF43plDDGkN6ZM4Y0hvWRhjTG8Jkxh9BpjeEyZw+g0xvCZGGNMLGUMMonOq4HKclx8mP5Aqq68w772fTVkvVkQUcuwgCAy9kHAV9MTgOHj+YLZR+dEHUVm1qY6P/DY3TG8eKuco+aYfQaY3hMjD6DTG8eKbDD6DTG8eKbDhfQ50xvCZGH0GmN4TKGH0GmN48Uyhh9BpjeEyMMaY3hNhhjTG8eKZQwxpjePFNhhjTG8eKbDDGmN48U2GGNMbx4psMMaY3jxTKGGauiV3nO8SqPiZ9V7OPQcM7zneJTiY7KHRDhnec7xKcTHZQ6I44Q7z4lMmezj0HCHzj4lMjs49Dnhnec7xKcTMdnHoOGd5x8SnE+o7OHRHPDu853iU4n1HZw6I44Z3nHxKZY7OHRHPDu853iUyx2cOiOvCHefEpkz2ceg4Q7z4lMjgj0HCHefEpkcEeg4Q7z4lMjs49DnhXecfEpxMdnDodCVh7npJIIZCAIAEMHbhDvPiVnLPPBHoNM7z4lMscEeg0zvPiUyOCPQaZ3nxKZY4I9BpnefEpljgj0HCHefEpljgj0Gmd58SmWOCPQaZ3nxKZY4I9BpnefEpljgj0Gmd58SmWOCPQaZ3nxKZY4I9BpnefEpljgj0Gmd58SmWOCPQaZ3nxKZY4I9BpnefEpljgj0OqwewgCAIAgCAIAgCAIAgCAIAgCAIAgCAIAgCAIAgCAIAgCAIAgCAIAgCAIAgCAIAgCAIAgCAIAgCAIAgCAIAgCAIAgCAIAgCAIAgCAIAgCAIAgCAIAgCAIAgCAIAgCAIAgCAIAgCAIAgCAIAgCAIAgCAIAgCAIAgCAIAgCAIAgCAIAgCAmPFnX9Gz3jVJ7rUKP4gs+r/Q4s6/o2e8andKg+ILPq/wBDizr+jZ7xqd0qD4gs+r/Q4s6/o2e8andKg+ILPq/0OLOv6NnvGp3SoPiCz6v9Dizr+jZ7xqd0qD4gs+r/AEOLOv6NnvGp3WoPiCz6v9Dizr+jZ7xqd1qD4gs+r/Q4s6/o2e8andag+ILPq/0OLOv6NnvGp3WoPiCz6v8AQ4s6/o2e8andag+ILPq/0OLOv6NnvGp3WoPiCz6v9Dizr+jZ7xqd1qD4gs+r/Q4s6/o2e8andag+ILPq/wBDizr/ADGe8andKg+ILPq/0yOZZyTLSTGKcBrwAbgQRcdRBC0zg4PDLO2uqdzT7SnyPCvBJCAIDtFGXODW4lxAA3km4BEsnmUlFZfIlLc3deR/pD22qR3WoVHv2zX/AKOeLmv6Ie21O61Og9+2f5Di5r+iHttTutToPftn+Q4ua/oh7bU7rU6D37Z/kOLmv6Ie21O61Og9+2f5Di5r+iHttTutToPftn+Q4ua/oh7bU7rU6D37Z/kOLmv6Ie21O61Og9+2f5Di5r+iHttTutToPftn+Q4ua/oh7bU7rU6D37Z/kOLmv6Ie21O61Og9+2f5Di5r+iHttTutToPftn+Q4ua/oh7bU7rU6D37Z/kOLmv6Ie21O61Og9+2f5Di5r+iHttTutToPftn+RfStj59sEGwQbBDGwQbBDIvQBYAWQEAQwEMhAEAQFGZ2+cnd1H8Cqq78w7z2e+jXqyGKMXwQBAerJP5iLvY/nC9Q+ZEe68mfozZtoV4fLXzOyAIDq5wGtAlnkfP7Uzzm+IXniXU2dlPox9qZ5zfEJxLqOyn0Z3ZIDqN/Ysp5PDi1zOyyYOC4DWUwYOOFG8eKzwsZQ4Qbx4phjKHCjePFMMZQ4Qbx4phjKHCjePFMMZQ4Ubx4hOFjKNSft0vSy+8k/ldd2MOi/RW9pIfbpell95J/KdjDov0O0kPt0vSy+8k/lOxh0X6HaSH26XpZfeyfynYw6L9DtJD7dL0svvZP5TsYdF+jPaSPtRyVE0jY4XzySONzWskkLj6tL914mqMFlpHqMpyLlsHm5mgcyetqJS8XEQslk0AdYEjtLl3btXaqS6vIyXBTivUlU4NcyzQq43HKA4KAjtq7XwZPbyzpykXtiaeUdxd5o6ytVWtGHMsLHTa13LEVt1Kvrc51c9xLHMibsa1jXXDrc6+/wDZQJXc3yOqpez1rFePLfqfGPOHlJzg1soJJuAEUZJJ1ADRxWFc1Hsj1LQ7KC4prC9WWjYyPKBbwmUJG8ocmIMaHN63Obt6lYUlPHjOTv3aqfDbr+yTraV5RmdvnN3dR/VVV35h3vs99H/bIYoxehAEB6sk/mIe9j+cL1D5kR7ryZ+j/wANnArw+Ws5QBAYy0eTPtVNJFfcXtuB3HWD4rxOOUSLWsqVVTZQGWcl1NI8tmDxccHXuuPXeqmcZxe59Ctq9vXinHBjuHd5zvaK18TJfY0+iMzkC1VRRuBjeS3axxvB33X6lsp1pQZCu9Lo3EccOC4bL22p60AaWhLcL2Ow8DtVlTrxmcZe6TWt23jKInnPs1XOc6ppJpHxgAmJriHN3loGsK7sriljgmihqwknlFSPyxUtJBmlBGBBcQQdyuVTptciM5SOP61UdPJ7RWexp/iY42P63UdPJ7RTsKf4jjY/rdR08ntFOwp/iONj+tVHTye0U7Gn+I42cf1qo6eT2ynY0/xHaM8K2ngIAgOCmOplE0sbm5qcoFr3gwU5uPCPHKeP/bYdfacO1V9zqEKW0N2b6dBvdl6WbszT5PjDKaMNwGk84ved7n6yqGtXnVlmTJkYKPIzK1HoID41dSyJhfI5rGNF7nOIAA3klYbS3Z6hCU5cMVllXWwzmk6UVBgMQZiBj3Y+p8FBrXf2idTp3s+nidx+v+lZzzOkcXPJc5xvc5xvJPWSoLbbyzqqdONOPDFYMxZiy0+UH3QjRYPxSPvDB1A+UeoLbSoyqPYg32p0rReJ5fQtrJeQqLIsJmlc0OA5c0n4idzG7OwK1t7XfEFlnD3+qVbl5k8R6GIsznN+35SbTRQ6MDg/Re4kSEtbpA6OoDDtVpX090qXG2VMa3FLBY6rTeUZnb5zd3Uf1VXd+Yd77PfR/wBshijF6EAQHqyT+Yh72P5wvUPmRHuvJn6P/DZsaleHy18yps49tKmgyjGInfdBl747hc7EY33Xgq3s7SNWnkjVajiyX2Qt1T5QaA12hLdymOwIP1UO4tJ0mbIVUyVqIbTy1+T452FkrA5p1gheZQjLmbaNepSlxQeCq7XZtHRAyUfKbtYTiOwqBVtcbxOs0/XlPEK3PqVzJGWkhwIIwIOsKG01szpoTUlxREchaQWkgjUQbiETa5CcIyWJIsGyOch8N0VZe9mrTuF4HXvUujdOOzOb1HQozzOjz6Eny9Y6iyvFw0Gi2VwvbIzC87NIDWr21v5Q3zlHGXNnKm3GawymrT2RqcnuunZyCeTI3Fp3Y7D1K+oXUKq2K6dKUTAqUaggCyAsAIAm4MjkLIk9dKIqaMvdeLz5LAdr3amhaa1eFJZkz3Cm5bF1WNzVQUhEtXdUTDEAj7ph/S0/iPWfAKiudQnU8MdkTYUVEsQBV5uOUBwgI3am2VPQAhztOW7kxtxPVpHyR2rTVrRp8yxsdMrXT8KwurKatNauoygfvnAMBJbG3Bre3a49ZVbUrSmdrY6ZQtFmO8uphGNJIABJJAAGJJOAAG0rUlnZFjKSiuKRY9ks2Tn3S1/IZrEQPKI/W7yR1DFTaNp95HLaj7QJZhb/AL/4Zy1GcOkyZHwFIGyysGi1kf8Apx4Yabh8Bir22sJ1P4Rx1a5zJuTyylMv5fqK+XhKmQvPkt1MYNzW7Pir+lbworESvnUcuZIMz/O8Poy/2yo+or/8GbKHzGxi5onlGZ2+c3d1H9VV3fmHe+z30f8AbIYoxehAEB6sk/mIe9j+cL1D5kR7ryZ+j/w2bGpXh8tZQee7nFvdfULoNM8shXHMgNNO6NwfG4tc03gtNxCsZRTWGaFLDLVsRnWLdGGvN41CW75tyqbrT096ZJp1vsy36KsZMwPicHNIvBBvVNODi8MlJpn3K8mSL2msRT1oLi0Mk2Pbh471oqUIzLSy1avbvGcop60VlKiiceEaSzY9uII69yralGUHudpZalRuY7PfoYJaix/kyuQbQTUTw6F5AvvLT+F3qW2nVlDkQryxpXMcSRbOQ7YUmU2cDUNAe4XFkgGi7sVnQu99nhnF3+i1KGZLeJDLZZqJGvMmTwCw48ETiPRJ+C6G11BYxUObqUPuirp4nMcWvBa5pucDgQVbRkpLKIzi08HRejAQHLGkkAAknAAAkk7AANaw2ub2MpN8ix7GZqJqoCWtLqeI4hgu4V46779Afv2KqudTUfDTJNO3fNl1ZHyTDSRCKnjbGwbGjWd5OsnrKpJ1JTeZMlqKXI9y8mQgPjVVLYmF8jg1rReXONwHrWG0t2eoQlN8MVllW2vznF2lFQYDFpmOvtjH1PgoNa6+0DqdP9n84nXf9f8ASspJC4lziXEm8km8knaTtUFtvmdXGEYJRjyMvZuzU9e/RgbyQRpvdgxl+87T1BbaVGVR4RCvtSo2kcye/wBl9y1aDI1DkKAzVDwX4XyPALifNjZs9Stra03xBZZw2oatVuXmTwuhWtuM5k1dfFT3wU+o4/eSek4HAdQXR2unxpeKe7KKpWzsiBAXKxI+chZMEzzP87wejL/bcoGpeQzdb/ObGLmywKMzt85u7qP6qqu/MO99nvo/7ZDFGL0IAgPVkn8xD3sfzheofMiPdeTP0f8Ahs4FeHy1lBZ7ucW919Qug0zyyFccyvVZkYICQWVtfUZOeDE7Sjv5UbsQR1blGr2sKuxthUcS9bH25p8otuaQyUAaTHHEE/FUFxaTosmQqKRKlENp0nga9pa8Ag6wVhpPZnqE5QfFF4ZV9r82l5dLR3DaYzq9R2KDWtfvE6jTdd4f/wA637Kxqqd0TyyRpa4YEHWoMotPDOrp1Y1I8UWfNriCCMCMQRsRPB7kk1hosOyGch8N0dZe9mADx+JvbvCmUbrG0jmtS0KNTx0dmTLL9mKLLMQe0jS1tlju0hfsO/1q5tb2VN5i8o4y5tJwlwzWGUpa2xdRk5502l8XkyNB0SOvcV0FC7hVRXzpOLI2FLNJshY7N7TZO0X3cLUAYyv2E69Bupg/frXL3F5UrbPkWUKSiS+5RDYEAvQEWtfbeCgaWgiSe7CNp1dbz5I/daKteMC0sNKrXbzjEev/AApu0VpqivdfO/kj8MbbxG3/AON+J6yq2pWlPmdrZaZRtF4Fv1fMxDGEkAAknAAAknqAC1pZ5E6UlFZlt/JZFj82hkAlr72Nwc2IG4ka/vD5I6hiptG1b3mctqOv8OYW/wC/+HttbnJp8ntNNk5jHyM5OA+5juHV+M47PFdDaaa5rMtkcbcXUpSbk8sp3LGV5qyUy1MhkfjcXamg7GjU0K9pUY0liJAnUcnueFbTwEAQEzzP87wejL/bKgal5DN1v85sYubLAozO3zm7uo/qqq78w732e+j/ALZDFGL0IAgPVkn8xD3sfzheofMiPdeTP0f+GzgV4fLWUHnu5xb3f1C6DTPLINxzK8VmRwgCA7wyuY4OYS1zcQRgQsOKawz0pYLVsTnXczRirxeMAJR/3XqoutO/9QJNOv8AYuGjrGTMD43BzSLwQb9appwlB4ZKTT5H2XkyYG0tk4K5v3jbn3YPbdeFpqUYzLCz1GrbPwvYpy1VjpqF15Bkj2PA+bcq6pQcTtLDVadyujI0tBa5Rk8hZdmopNOB129pv0XdoXuFRweURLuypXUeGaLas5bynr28FUNEb3YFrsWu7CrOjdJvbZnGX+iVbfeO6MDbPNMyTSmyedB91/BG7Qd6J2K9ttSa2mc5OhnkWwqokBAeetrY4WF8r2sYNbnEALDaW7PdOnKpLhgssqe2Gct8t8VDfGy+4y6nuH6R5I6zj2KBWus7ROt07QFHFS43fT/pXLiSbziTiScSSdZJ2qFnL3OnjFRWFsZSz1np66TQgZfd+J5wYztdv6lspUpVHsQ7zUKNrHM3v0LLpcn0Fn4+FqZBJUXYYXuJPkxx7B1nxVxaWDk/Cs/ycNqWtVLnZ7R6Fd2yzkVNffGz/p4DrYw8p4/W/wCg/ddJbafClvLdnP1K7lsQm5WGDRk5QwEAQBATPM/zvB6Mv9sqBqXkM3W/zmxi5ssCjM7fObu6j+qqrvzDvfZ76P8AtkMUYvQgCA9eSPzEPex/OF6h8yI915M/R/4bNhXh8tZQWe/nFvdfULoNM8sg3HMr1WZHCAIAgCGcmfsra6oyc8GF2ky/lRuJuI6tyi17aFVb8zZCo4l62Pt3T5QaADoS+Ux2BBu2X61Q3FnOk9uRMp1FIlaiG06SxB4ucAQdYKw0mjMZOLzEru2GbZkgMlJyH4ksw0XfwVDrWye6Ok07XZwxCruipqylfC8slaWuBuII+G9QJRcXhnX0q0KqUos+S8m3CexNbM5xp6VoZKOGYNV5OkPWpVO5cdmUF7oVKu+KGzLxVocKRe1ltqegBaTwk12EbTiOtx1NH7rTVrxplnY6VWu3ssR6lLWgtFPXP0p33gfhYLwxvY3f1nFVlSrKb3O4s9Po2scQW/X7mKWpExtJN8iwLJ5u3SN4fKB4GEcrQJ0XOF2tzr+QP37FOoWjk8yOZ1LX401wUN31+yPVabOVT0UX2bJLGkgaPCAfds3lvnu69S6O00xveeyOKubyVSXFJ5bKjrq2SeQyTvdJI7W55vJ6uodSvYU4wjiKwivcm+Z517MBDAQBAEAQEzzP87wejL/bKgal5DN1v85sYubLAozO3zm7uo/qqq78w732e+j/ALZDFGL0IAgPXkj8xD3sfzheofMiPdeTP0f+GzYV4fLmUHnv5xb3X1C6DTPLIFxzK8VmRwgCAIAgCA7wTOjcHscWubi1zTcR2FYlFSWMHpNrkWpYjOsWaMVfi3UJdw/V/KqLnTk/FAk06/2ZcFBXRzsD4nBzSLwQqaUJQeJEpNM9K8mTBWhsvT1rbpWDS2OGDh61qqUYzJ1pqNa2fhf9FOWnsVUURJ0S+K/Bzdg6wq2rQlA7Sx1alcrD2ZGFoLcubOfamoow1lOWt4RuLrr3C/SHJN9w1DYrWvUlHkcBo1nSuJZqb4Kae4kkkkkm8km8knWSTrVU3k76MVFYisI4QyWzmls/Tvp/tMkYfKJHNaXYhobq0WnAHr1qxtacXHLOL9oLytGr2UZYjggudC1NTUVc1M9+jBFIWhjL2h121+PKP7dS62wt6aSljc46tN5wQdWZFCAIAgCAIAgCAmeZ/neD0Zf7ZUDUvIZut/nNjFzZYFGZ2+c3d1H9VVXfmHe+z30f9shijF6EAQHryR+Yh72P5wvUPmRHuvJn6P8Aw2bCvD5cyg89/OLe6+oXQ6Z5ZAuOZXisiOEAQBAEAQBAFj74H2JJYu01TSTsZDIdB5N7HcpuG4bFDvKEGstEilJmx2Rqp0sLXuuvIxuwXOVEovCJyPcvAPlPC2Rpa8BzTgQVhpNbmYzlBpxKSzj5BhpZL4GlukcRfh6hsVVcQUXsd5o91VrU/Gz/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6" name="Immagin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3070" y="3881369"/>
            <a:ext cx="1501899" cy="16358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130" name="Picture 10" descr="https://encrypted-tbn2.gstatic.com/images?q=tbn:ANd9GcQ71l8euaK6pqztoFirTTNiW_AGH7kmxHDbJn5sQjsIPWnIexA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176" y="1559240"/>
            <a:ext cx="1584793" cy="18697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9" name="Picture 10" descr="https://encrypted-tbn2.gstatic.com/images?q=tbn:ANd9GcQ71l8euaK6pqztoFirTTNiW_AGH7kmxHDbJn5sQjsIPWnIexA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1559240"/>
            <a:ext cx="1584793" cy="18697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 name="Picture 10" descr="https://encrypted-tbn2.gstatic.com/images?q=tbn:ANd9GcQ71l8euaK6pqztoFirTTNiW_AGH7kmxHDbJn5sQjsIPWnIexA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3471" y="1559240"/>
            <a:ext cx="1584793" cy="18697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1" name="Immagin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8750" y="3881369"/>
            <a:ext cx="1501899" cy="16358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122" name="Picture 2" descr="DSCN044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002"/>
          <a:stretch/>
        </p:blipFill>
        <p:spPr bwMode="auto">
          <a:xfrm>
            <a:off x="1259632" y="1559241"/>
            <a:ext cx="1584176" cy="18697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8" descr="D:\Documenti di testo\Documenti famiglia\foto papà 001.jpg"/>
          <p:cNvPicPr/>
          <p:nvPr/>
        </p:nvPicPr>
        <p:blipFill rotWithShape="1">
          <a:blip r:embed="rId6" cstate="print"/>
          <a:srcRect l="12679" r="10294" b="5112"/>
          <a:stretch/>
        </p:blipFill>
        <p:spPr bwMode="auto">
          <a:xfrm>
            <a:off x="3275856" y="1556792"/>
            <a:ext cx="1584176" cy="18722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Immagine 1"/>
          <p:cNvPicPr>
            <a:picLocks noChangeAspect="1"/>
          </p:cNvPicPr>
          <p:nvPr/>
        </p:nvPicPr>
        <p:blipFill rotWithShape="1">
          <a:blip r:embed="rId7" cstate="print">
            <a:extLst>
              <a:ext uri="{28A0092B-C50C-407E-A947-70E740481C1C}">
                <a14:useLocalDpi xmlns:a14="http://schemas.microsoft.com/office/drawing/2010/main" val="0"/>
              </a:ext>
            </a:extLst>
          </a:blip>
          <a:srcRect l="32558" r="14083"/>
          <a:stretch/>
        </p:blipFill>
        <p:spPr>
          <a:xfrm>
            <a:off x="5372254" y="1556792"/>
            <a:ext cx="1576010" cy="18486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12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1638" y="3861048"/>
            <a:ext cx="1512169" cy="16561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1240B29-F687-4F45-9708-019B960494DF}">
              <a14:hiddenLine xmlns:a14="http://schemas.microsoft.com/office/drawing/2010/main" w="9525">
                <a:solidFill>
                  <a:srgbClr val="000000"/>
                </a:solidFill>
                <a:miter lim="800000"/>
                <a:headEnd/>
                <a:tailEnd/>
              </a14:hiddenLine>
            </a:ext>
          </a:extLst>
        </p:spPr>
      </p:pic>
      <p:pic>
        <p:nvPicPr>
          <p:cNvPr id="5124"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8133" y="3881369"/>
            <a:ext cx="1501899" cy="16326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CasellaDiTesto 21"/>
          <p:cNvSpPr txBox="1"/>
          <p:nvPr/>
        </p:nvSpPr>
        <p:spPr>
          <a:xfrm>
            <a:off x="5076056" y="3889953"/>
            <a:ext cx="3926733" cy="2062103"/>
          </a:xfrm>
          <a:prstGeom prst="rect">
            <a:avLst/>
          </a:prstGeom>
          <a:noFill/>
        </p:spPr>
        <p:txBody>
          <a:bodyPr wrap="square" rtlCol="0">
            <a:spAutoFit/>
          </a:bodyPr>
          <a:lstStyle/>
          <a:p>
            <a:r>
              <a:rPr lang="it-IT" sz="3200" b="1" dirty="0" smtClean="0">
                <a:solidFill>
                  <a:srgbClr val="FF0000"/>
                </a:solidFill>
                <a:effectLst>
                  <a:outerShdw blurRad="38100" dist="38100" dir="2700000" algn="tl">
                    <a:srgbClr val="000000">
                      <a:alpha val="43137"/>
                    </a:srgbClr>
                  </a:outerShdw>
                </a:effectLst>
                <a:latin typeface="Sansation" panose="02000503000000020004" pitchFamily="2" charset="0"/>
              </a:rPr>
              <a:t>and the </a:t>
            </a:r>
            <a:r>
              <a:rPr lang="it-IT" sz="3200" b="1" dirty="0" smtClean="0">
                <a:solidFill>
                  <a:srgbClr val="FF0000"/>
                </a:solidFill>
                <a:effectLst>
                  <a:outerShdw blurRad="38100" dist="38100" dir="2700000" algn="tl">
                    <a:srgbClr val="000000">
                      <a:alpha val="43137"/>
                    </a:srgbClr>
                  </a:outerShdw>
                </a:effectLst>
                <a:latin typeface="Sansation" panose="02000503000000020004" pitchFamily="2" charset="0"/>
              </a:rPr>
              <a:t>Senior Pass </a:t>
            </a:r>
            <a:r>
              <a:rPr lang="it-IT" sz="3200" b="1" dirty="0" err="1" smtClean="0">
                <a:solidFill>
                  <a:srgbClr val="FF0000"/>
                </a:solidFill>
                <a:effectLst>
                  <a:outerShdw blurRad="38100" dist="38100" dir="2700000" algn="tl">
                    <a:srgbClr val="000000">
                      <a:alpha val="43137"/>
                    </a:srgbClr>
                  </a:outerShdw>
                </a:effectLst>
                <a:latin typeface="Sansation" panose="02000503000000020004" pitchFamily="2" charset="0"/>
              </a:rPr>
              <a:t>adventure</a:t>
            </a:r>
            <a:r>
              <a:rPr lang="it-IT" sz="3200" b="1" dirty="0" smtClean="0">
                <a:solidFill>
                  <a:srgbClr val="FF0000"/>
                </a:solidFill>
                <a:effectLst>
                  <a:outerShdw blurRad="38100" dist="38100" dir="2700000" algn="tl">
                    <a:srgbClr val="000000">
                      <a:alpha val="43137"/>
                    </a:srgbClr>
                  </a:outerShdw>
                </a:effectLst>
                <a:latin typeface="Sansation" panose="02000503000000020004" pitchFamily="2" charset="0"/>
              </a:rPr>
              <a:t> </a:t>
            </a:r>
            <a:r>
              <a:rPr lang="it-IT" sz="3200" b="1" dirty="0" err="1" smtClean="0">
                <a:solidFill>
                  <a:srgbClr val="FF0000"/>
                </a:solidFill>
                <a:effectLst>
                  <a:outerShdw blurRad="38100" dist="38100" dir="2700000" algn="tl">
                    <a:srgbClr val="000000">
                      <a:alpha val="43137"/>
                    </a:srgbClr>
                  </a:outerShdw>
                </a:effectLst>
                <a:latin typeface="Sansation" panose="02000503000000020004" pitchFamily="2" charset="0"/>
              </a:rPr>
              <a:t>continues</a:t>
            </a:r>
            <a:r>
              <a:rPr lang="it-IT" sz="3200" b="1" dirty="0" smtClean="0">
                <a:solidFill>
                  <a:srgbClr val="FF0000"/>
                </a:solidFill>
                <a:effectLst>
                  <a:outerShdw blurRad="38100" dist="38100" dir="2700000" algn="tl">
                    <a:srgbClr val="000000">
                      <a:alpha val="43137"/>
                    </a:srgbClr>
                  </a:outerShdw>
                </a:effectLst>
                <a:latin typeface="Sansation" panose="02000503000000020004" pitchFamily="2" charset="0"/>
              </a:rPr>
              <a:t>... …</a:t>
            </a:r>
          </a:p>
          <a:p>
            <a:r>
              <a:rPr lang="it-IT" sz="3200" b="1" dirty="0" smtClean="0">
                <a:solidFill>
                  <a:srgbClr val="FF0000"/>
                </a:solidFill>
                <a:effectLst>
                  <a:outerShdw blurRad="38100" dist="38100" dir="2700000" algn="tl">
                    <a:srgbClr val="000000">
                      <a:alpha val="43137"/>
                    </a:srgbClr>
                  </a:outerShdw>
                </a:effectLst>
                <a:latin typeface="Sansation" panose="02000503000000020004" pitchFamily="2" charset="0"/>
              </a:rPr>
              <a:t>OR </a:t>
            </a:r>
            <a:r>
              <a:rPr lang="it-IT" sz="3200" b="1" dirty="0" smtClean="0">
                <a:solidFill>
                  <a:srgbClr val="FF0000"/>
                </a:solidFill>
                <a:effectLst>
                  <a:outerShdw blurRad="38100" dist="38100" dir="2700000" algn="tl">
                    <a:srgbClr val="000000">
                      <a:alpha val="43137"/>
                    </a:srgbClr>
                  </a:outerShdw>
                </a:effectLst>
                <a:latin typeface="Sansation" panose="02000503000000020004" pitchFamily="2" charset="0"/>
              </a:rPr>
              <a:t>EVERYONE</a:t>
            </a:r>
          </a:p>
        </p:txBody>
      </p:sp>
    </p:spTree>
    <p:extLst>
      <p:ext uri="{BB962C8B-B14F-4D97-AF65-F5344CB8AC3E}">
        <p14:creationId xmlns:p14="http://schemas.microsoft.com/office/powerpoint/2010/main" val="362249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30"/>
                                        </p:tgtEl>
                                        <p:attrNameLst>
                                          <p:attrName>style.visibility</p:attrName>
                                        </p:attrNameLst>
                                      </p:cBhvr>
                                      <p:to>
                                        <p:strVal val="visible"/>
                                      </p:to>
                                    </p:set>
                                    <p:animEffect transition="in" filter="circle(in)">
                                      <p:cBhvr>
                                        <p:cTn id="7" dur="2000"/>
                                        <p:tgtEl>
                                          <p:spTgt spid="5130"/>
                                        </p:tgtEl>
                                      </p:cBhvr>
                                    </p:animEffect>
                                  </p:childTnLst>
                                </p:cTn>
                              </p:par>
                              <p:par>
                                <p:cTn id="8" presetID="6" presetClass="entr" presetSubtype="16"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ircle(in)">
                                      <p:cBhvr>
                                        <p:cTn id="10" dur="2000"/>
                                        <p:tgtEl>
                                          <p:spTgt spid="19"/>
                                        </p:tgtEl>
                                      </p:cBhvr>
                                    </p:animEffect>
                                  </p:childTnLst>
                                </p:cTn>
                              </p:par>
                              <p:par>
                                <p:cTn id="11" presetID="6" presetClass="entr" presetSubtype="16"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circle(in)">
                                      <p:cBhvr>
                                        <p:cTn id="13" dur="2000"/>
                                        <p:tgtEl>
                                          <p:spTgt spid="20"/>
                                        </p:tgtEl>
                                      </p:cBhvr>
                                    </p:animEffect>
                                  </p:childTnLst>
                                </p:cTn>
                              </p:par>
                              <p:par>
                                <p:cTn id="14" presetID="6" presetClass="entr" presetSubtype="16"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ircle(in)">
                                      <p:cBhvr>
                                        <p:cTn id="16" dur="2000"/>
                                        <p:tgtEl>
                                          <p:spTgt spid="16"/>
                                        </p:tgtEl>
                                      </p:cBhvr>
                                    </p:animEffect>
                                  </p:childTnLst>
                                </p:cTn>
                              </p:par>
                              <p:par>
                                <p:cTn id="17" presetID="6" presetClass="entr" presetSubtype="16"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circle(in)">
                                      <p:cBhvr>
                                        <p:cTn id="19" dur="20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5122"/>
                                        </p:tgtEl>
                                        <p:attrNameLst>
                                          <p:attrName>style.visibility</p:attrName>
                                        </p:attrNameLst>
                                      </p:cBhvr>
                                      <p:to>
                                        <p:strVal val="visible"/>
                                      </p:to>
                                    </p:set>
                                    <p:animEffect transition="in" filter="wheel(1)">
                                      <p:cBhvr>
                                        <p:cTn id="24" dur="2000"/>
                                        <p:tgtEl>
                                          <p:spTgt spid="5122"/>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1)">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heel(1)">
                                      <p:cBhvr>
                                        <p:cTn id="34" dur="20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5123"/>
                                        </p:tgtEl>
                                        <p:attrNameLst>
                                          <p:attrName>style.visibility</p:attrName>
                                        </p:attrNameLst>
                                      </p:cBhvr>
                                      <p:to>
                                        <p:strVal val="visible"/>
                                      </p:to>
                                    </p:set>
                                    <p:animEffect transition="in" filter="wheel(1)">
                                      <p:cBhvr>
                                        <p:cTn id="39" dur="2000"/>
                                        <p:tgtEl>
                                          <p:spTgt spid="5123"/>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5124"/>
                                        </p:tgtEl>
                                        <p:attrNameLst>
                                          <p:attrName>style.visibility</p:attrName>
                                        </p:attrNameLst>
                                      </p:cBhvr>
                                      <p:to>
                                        <p:strVal val="visible"/>
                                      </p:to>
                                    </p:set>
                                    <p:animEffect transition="in" filter="wheel(1)">
                                      <p:cBhvr>
                                        <p:cTn id="44" dur="2000"/>
                                        <p:tgtEl>
                                          <p:spTgt spid="512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clrChange>
              <a:clrFrom>
                <a:srgbClr val="33FF33"/>
              </a:clrFrom>
              <a:clrTo>
                <a:srgbClr val="33FF33">
                  <a:alpha val="0"/>
                </a:srgbClr>
              </a:clrTo>
            </a:clrChange>
            <a:extLst>
              <a:ext uri="{28A0092B-C50C-407E-A947-70E740481C1C}">
                <a14:useLocalDpi xmlns:a14="http://schemas.microsoft.com/office/drawing/2010/main" val="0"/>
              </a:ext>
            </a:extLst>
          </a:blip>
          <a:stretch>
            <a:fillRect/>
          </a:stretch>
        </p:blipFill>
        <p:spPr>
          <a:xfrm>
            <a:off x="0" y="-4774"/>
            <a:ext cx="9144000" cy="6862774"/>
          </a:xfrm>
          <a:prstGeom prst="rect">
            <a:avLst/>
          </a:prstGeom>
        </p:spPr>
      </p:pic>
      <p:pic>
        <p:nvPicPr>
          <p:cNvPr id="1026" name="Picture 2" descr="senior pass ceme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949280"/>
            <a:ext cx="891099" cy="7920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3779912" y="2510521"/>
            <a:ext cx="5040560" cy="2800767"/>
          </a:xfrm>
          <a:prstGeom prst="rect">
            <a:avLst/>
          </a:prstGeom>
          <a:noFill/>
        </p:spPr>
        <p:txBody>
          <a:bodyPr wrap="square" rtlCol="0">
            <a:spAutoFit/>
          </a:bodyPr>
          <a:lstStyle/>
          <a:p>
            <a:pPr algn="ctr"/>
            <a:r>
              <a:rPr lang="en-GB" sz="2800" b="1" dirty="0" smtClean="0">
                <a:solidFill>
                  <a:schemeClr val="bg1"/>
                </a:solidFill>
                <a:effectLst>
                  <a:outerShdw blurRad="38100" dist="38100" dir="2700000" algn="tl">
                    <a:srgbClr val="000000">
                      <a:alpha val="43137"/>
                    </a:srgbClr>
                  </a:outerShdw>
                </a:effectLst>
                <a:latin typeface="Sansation" panose="02000503000000020004" pitchFamily="2" charset="0"/>
              </a:rPr>
              <a:t>What better way to get back into the game </a:t>
            </a:r>
            <a:r>
              <a:rPr lang="en-GB" sz="2800" b="1" dirty="0" smtClean="0">
                <a:solidFill>
                  <a:schemeClr val="bg1"/>
                </a:solidFill>
                <a:effectLst>
                  <a:outerShdw blurRad="38100" dist="38100" dir="2700000" algn="tl">
                    <a:srgbClr val="000000">
                      <a:alpha val="43137"/>
                    </a:srgbClr>
                  </a:outerShdw>
                </a:effectLst>
                <a:latin typeface="Sansation" panose="02000503000000020004" pitchFamily="2" charset="0"/>
              </a:rPr>
              <a:t>than using </a:t>
            </a:r>
            <a:r>
              <a:rPr lang="en-GB" sz="2800" b="1" dirty="0" smtClean="0">
                <a:solidFill>
                  <a:schemeClr val="bg1"/>
                </a:solidFill>
                <a:effectLst>
                  <a:outerShdw blurRad="38100" dist="38100" dir="2700000" algn="tl">
                    <a:srgbClr val="000000">
                      <a:alpha val="43137"/>
                    </a:srgbClr>
                  </a:outerShdw>
                </a:effectLst>
                <a:latin typeface="Sansation" panose="02000503000000020004" pitchFamily="2" charset="0"/>
              </a:rPr>
              <a:t>an </a:t>
            </a:r>
          </a:p>
          <a:p>
            <a:pPr algn="ctr"/>
            <a:r>
              <a:rPr lang="en-GB" sz="6400" b="1" dirty="0" smtClean="0">
                <a:solidFill>
                  <a:srgbClr val="FF0000"/>
                </a:solidFill>
                <a:effectLst>
                  <a:outerShdw blurRad="38100" dist="38100" dir="2700000" algn="tl">
                    <a:srgbClr val="000000">
                      <a:alpha val="43137"/>
                    </a:srgbClr>
                  </a:outerShdw>
                </a:effectLst>
                <a:latin typeface="Sansation" panose="02000503000000020004" pitchFamily="2" charset="0"/>
              </a:rPr>
              <a:t>e-Portfolio</a:t>
            </a:r>
          </a:p>
          <a:p>
            <a:pPr algn="ctr"/>
            <a:r>
              <a:rPr lang="en-GB" sz="2800" b="1" dirty="0" smtClean="0">
                <a:solidFill>
                  <a:schemeClr val="bg1"/>
                </a:solidFill>
                <a:effectLst>
                  <a:outerShdw blurRad="38100" dist="38100" dir="2700000" algn="tl">
                    <a:srgbClr val="000000">
                      <a:alpha val="43137"/>
                    </a:srgbClr>
                  </a:outerShdw>
                </a:effectLst>
                <a:latin typeface="Sansation" panose="02000503000000020004" pitchFamily="2" charset="0"/>
              </a:rPr>
              <a:t>to introduce herself </a:t>
            </a:r>
            <a:r>
              <a:rPr lang="en-GB" sz="2800" b="1" dirty="0" smtClean="0">
                <a:solidFill>
                  <a:schemeClr val="bg1"/>
                </a:solidFill>
                <a:effectLst>
                  <a:outerShdw blurRad="38100" dist="38100" dir="2700000" algn="tl">
                    <a:srgbClr val="000000">
                      <a:alpha val="43137"/>
                    </a:srgbClr>
                  </a:outerShdw>
                </a:effectLst>
                <a:latin typeface="Sansation" panose="02000503000000020004" pitchFamily="2" charset="0"/>
              </a:rPr>
              <a:t>after </a:t>
            </a:r>
            <a:r>
              <a:rPr lang="en-GB" sz="2800" b="1" dirty="0" smtClean="0">
                <a:solidFill>
                  <a:schemeClr val="bg1"/>
                </a:solidFill>
                <a:effectLst>
                  <a:outerShdw blurRad="38100" dist="38100" dir="2700000" algn="tl">
                    <a:srgbClr val="000000">
                      <a:alpha val="43137"/>
                    </a:srgbClr>
                  </a:outerShdw>
                </a:effectLst>
                <a:latin typeface="Sansation" panose="02000503000000020004" pitchFamily="2" charset="0"/>
              </a:rPr>
              <a:t>a life so full of experiences!</a:t>
            </a:r>
            <a:endParaRPr lang="en-GB" sz="2800" b="1" dirty="0">
              <a:solidFill>
                <a:schemeClr val="bg1"/>
              </a:solidFill>
              <a:effectLst>
                <a:outerShdw blurRad="38100" dist="38100" dir="2700000" algn="tl">
                  <a:srgbClr val="000000">
                    <a:alpha val="43137"/>
                  </a:srgbClr>
                </a:outerShdw>
              </a:effectLst>
              <a:latin typeface="Sansation" panose="02000503000000020004" pitchFamily="2" charset="0"/>
            </a:endParaRPr>
          </a:p>
        </p:txBody>
      </p:sp>
    </p:spTree>
    <p:extLst>
      <p:ext uri="{BB962C8B-B14F-4D97-AF65-F5344CB8AC3E}">
        <p14:creationId xmlns:p14="http://schemas.microsoft.com/office/powerpoint/2010/main" val="141507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nior pass cemea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949280"/>
            <a:ext cx="891099" cy="7920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27221" y="3744415"/>
            <a:ext cx="8820472" cy="769441"/>
          </a:xfrm>
          <a:prstGeom prst="rect">
            <a:avLst/>
          </a:prstGeom>
          <a:noFill/>
        </p:spPr>
        <p:txBody>
          <a:bodyPr wrap="square" rtlCol="0">
            <a:spAutoFit/>
          </a:bodyPr>
          <a:lstStyle/>
          <a:p>
            <a:pPr algn="ctr"/>
            <a:r>
              <a:rPr lang="it-IT" sz="4400" b="1" dirty="0" err="1" smtClean="0">
                <a:solidFill>
                  <a:srgbClr val="FF0000"/>
                </a:solidFill>
                <a:effectLst>
                  <a:outerShdw blurRad="38100" dist="38100" dir="2700000" algn="tl">
                    <a:srgbClr val="000000">
                      <a:alpha val="43137"/>
                    </a:srgbClr>
                  </a:outerShdw>
                </a:effectLst>
                <a:latin typeface="Sansation" panose="02000503000000020004" pitchFamily="2" charset="0"/>
              </a:rPr>
              <a:t>This</a:t>
            </a:r>
            <a:r>
              <a:rPr lang="it-IT" sz="4400" b="1" dirty="0" smtClean="0">
                <a:solidFill>
                  <a:srgbClr val="FF0000"/>
                </a:solidFill>
                <a:effectLst>
                  <a:outerShdw blurRad="38100" dist="38100" dir="2700000" algn="tl">
                    <a:srgbClr val="000000">
                      <a:alpha val="43137"/>
                    </a:srgbClr>
                  </a:outerShdw>
                </a:effectLst>
                <a:latin typeface="Sansation" panose="02000503000000020004" pitchFamily="2" charset="0"/>
              </a:rPr>
              <a:t> time </a:t>
            </a:r>
            <a:r>
              <a:rPr lang="it-IT" sz="4400" b="1" dirty="0" err="1" smtClean="0">
                <a:solidFill>
                  <a:srgbClr val="FF0000"/>
                </a:solidFill>
                <a:effectLst>
                  <a:outerShdw blurRad="38100" dist="38100" dir="2700000" algn="tl">
                    <a:srgbClr val="000000">
                      <a:alpha val="43137"/>
                    </a:srgbClr>
                  </a:outerShdw>
                </a:effectLst>
                <a:latin typeface="Sansation" panose="02000503000000020004" pitchFamily="2" charset="0"/>
              </a:rPr>
              <a:t>you</a:t>
            </a:r>
            <a:r>
              <a:rPr lang="it-IT" sz="4400" b="1" dirty="0" smtClean="0">
                <a:solidFill>
                  <a:srgbClr val="FF0000"/>
                </a:solidFill>
                <a:effectLst>
                  <a:outerShdw blurRad="38100" dist="38100" dir="2700000" algn="tl">
                    <a:srgbClr val="000000">
                      <a:alpha val="43137"/>
                    </a:srgbClr>
                  </a:outerShdw>
                </a:effectLst>
                <a:latin typeface="Sansation" panose="02000503000000020004" pitchFamily="2" charset="0"/>
              </a:rPr>
              <a:t> </a:t>
            </a:r>
            <a:r>
              <a:rPr lang="it-IT" sz="4400" b="1" dirty="0" err="1" smtClean="0">
                <a:solidFill>
                  <a:srgbClr val="FF0000"/>
                </a:solidFill>
                <a:effectLst>
                  <a:outerShdw blurRad="38100" dist="38100" dir="2700000" algn="tl">
                    <a:srgbClr val="000000">
                      <a:alpha val="43137"/>
                    </a:srgbClr>
                  </a:outerShdw>
                </a:effectLst>
                <a:latin typeface="Sansation" panose="02000503000000020004" pitchFamily="2" charset="0"/>
              </a:rPr>
              <a:t>will</a:t>
            </a:r>
            <a:r>
              <a:rPr lang="it-IT" sz="4400" b="1" dirty="0" smtClean="0">
                <a:solidFill>
                  <a:srgbClr val="FF0000"/>
                </a:solidFill>
                <a:effectLst>
                  <a:outerShdw blurRad="38100" dist="38100" dir="2700000" algn="tl">
                    <a:srgbClr val="000000">
                      <a:alpha val="43137"/>
                    </a:srgbClr>
                  </a:outerShdw>
                </a:effectLst>
                <a:latin typeface="Sansation" panose="02000503000000020004" pitchFamily="2" charset="0"/>
              </a:rPr>
              <a:t> create </a:t>
            </a:r>
            <a:endParaRPr lang="it-IT" sz="6600" b="1" dirty="0" smtClean="0">
              <a:solidFill>
                <a:srgbClr val="FF0000"/>
              </a:solidFill>
              <a:effectLst>
                <a:outerShdw blurRad="38100" dist="38100" dir="2700000" algn="tl">
                  <a:srgbClr val="000000">
                    <a:alpha val="43137"/>
                  </a:srgbClr>
                </a:outerShdw>
              </a:effectLst>
              <a:latin typeface="Sansation" panose="02000503000000020004" pitchFamily="2" charset="0"/>
            </a:endParaRPr>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60647"/>
            <a:ext cx="7488832" cy="348376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Immagine 6"/>
          <p:cNvPicPr>
            <a:picLocks noChangeAspect="1"/>
          </p:cNvPicPr>
          <p:nvPr/>
        </p:nvPicPr>
        <p:blipFill rotWithShape="1">
          <a:blip r:embed="rId4">
            <a:extLst>
              <a:ext uri="{28A0092B-C50C-407E-A947-70E740481C1C}">
                <a14:useLocalDpi xmlns:a14="http://schemas.microsoft.com/office/drawing/2010/main" val="0"/>
              </a:ext>
            </a:extLst>
          </a:blip>
          <a:srcRect t="81545" b="6065"/>
          <a:stretch/>
        </p:blipFill>
        <p:spPr>
          <a:xfrm>
            <a:off x="1403648" y="4518213"/>
            <a:ext cx="6391969" cy="11430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CasellaDiTesto 8"/>
          <p:cNvSpPr txBox="1"/>
          <p:nvPr/>
        </p:nvSpPr>
        <p:spPr>
          <a:xfrm>
            <a:off x="899592" y="5661248"/>
            <a:ext cx="8064896" cy="553998"/>
          </a:xfrm>
          <a:prstGeom prst="rect">
            <a:avLst/>
          </a:prstGeom>
          <a:noFill/>
        </p:spPr>
        <p:txBody>
          <a:bodyPr wrap="square" rtlCol="0">
            <a:spAutoFit/>
          </a:bodyPr>
          <a:lstStyle/>
          <a:p>
            <a:r>
              <a:rPr lang="it-IT" sz="3000" b="1" dirty="0">
                <a:solidFill>
                  <a:srgbClr val="FF0000"/>
                </a:solidFill>
                <a:effectLst>
                  <a:outerShdw blurRad="38100" dist="38100" dir="2700000" algn="tl">
                    <a:srgbClr val="000000">
                      <a:alpha val="43137"/>
                    </a:srgbClr>
                  </a:outerShdw>
                </a:effectLst>
                <a:latin typeface="Sansation" panose="02000503000000020004" pitchFamily="2" charset="0"/>
              </a:rPr>
              <a:t> </a:t>
            </a:r>
            <a:r>
              <a:rPr lang="it-IT" sz="3000" b="1" dirty="0" smtClean="0">
                <a:solidFill>
                  <a:srgbClr val="FF0000"/>
                </a:solidFill>
                <a:effectLst>
                  <a:outerShdw blurRad="38100" dist="38100" dir="2700000" algn="tl">
                    <a:srgbClr val="000000">
                      <a:alpha val="43137"/>
                    </a:srgbClr>
                  </a:outerShdw>
                </a:effectLst>
                <a:latin typeface="Sansation" panose="02000503000000020004" pitchFamily="2" charset="0"/>
              </a:rPr>
              <a:t>…or </a:t>
            </a:r>
            <a:r>
              <a:rPr lang="it-IT" sz="3000" b="1" dirty="0" err="1" smtClean="0">
                <a:solidFill>
                  <a:srgbClr val="FF0000"/>
                </a:solidFill>
                <a:effectLst>
                  <a:outerShdw blurRad="38100" dist="38100" dir="2700000" algn="tl">
                    <a:srgbClr val="000000">
                      <a:alpha val="43137"/>
                    </a:srgbClr>
                  </a:outerShdw>
                </a:effectLst>
                <a:latin typeface="Sansation" panose="02000503000000020004" pitchFamily="2" charset="0"/>
              </a:rPr>
              <a:t>at</a:t>
            </a:r>
            <a:r>
              <a:rPr lang="it-IT" sz="3000" b="1" dirty="0" smtClean="0">
                <a:solidFill>
                  <a:srgbClr val="FF0000"/>
                </a:solidFill>
                <a:effectLst>
                  <a:outerShdw blurRad="38100" dist="38100" dir="2700000" algn="tl">
                    <a:srgbClr val="000000">
                      <a:alpha val="43137"/>
                    </a:srgbClr>
                  </a:outerShdw>
                </a:effectLst>
                <a:latin typeface="Sansation" panose="02000503000000020004" pitchFamily="2" charset="0"/>
              </a:rPr>
              <a:t> </a:t>
            </a:r>
            <a:r>
              <a:rPr lang="it-IT" sz="3000" b="1" dirty="0" err="1" smtClean="0">
                <a:solidFill>
                  <a:srgbClr val="FF0000"/>
                </a:solidFill>
                <a:effectLst>
                  <a:outerShdw blurRad="38100" dist="38100" dir="2700000" algn="tl">
                    <a:srgbClr val="000000">
                      <a:alpha val="43137"/>
                    </a:srgbClr>
                  </a:outerShdw>
                </a:effectLst>
                <a:latin typeface="Sansation" panose="02000503000000020004" pitchFamily="2" charset="0"/>
              </a:rPr>
              <a:t>least</a:t>
            </a:r>
            <a:r>
              <a:rPr lang="it-IT" sz="3000" b="1" dirty="0" smtClean="0">
                <a:solidFill>
                  <a:srgbClr val="FF0000"/>
                </a:solidFill>
                <a:effectLst>
                  <a:outerShdw blurRad="38100" dist="38100" dir="2700000" algn="tl">
                    <a:srgbClr val="000000">
                      <a:alpha val="43137"/>
                    </a:srgbClr>
                  </a:outerShdw>
                </a:effectLst>
                <a:latin typeface="Sansation" panose="02000503000000020004" pitchFamily="2" charset="0"/>
              </a:rPr>
              <a:t> </a:t>
            </a:r>
            <a:r>
              <a:rPr lang="it-IT" sz="3000" b="1" dirty="0" err="1" smtClean="0">
                <a:solidFill>
                  <a:srgbClr val="FF0000"/>
                </a:solidFill>
                <a:effectLst>
                  <a:outerShdw blurRad="38100" dist="38100" dir="2700000" algn="tl">
                    <a:srgbClr val="000000">
                      <a:alpha val="43137"/>
                    </a:srgbClr>
                  </a:outerShdw>
                </a:effectLst>
                <a:latin typeface="Sansation" panose="02000503000000020004" pitchFamily="2" charset="0"/>
              </a:rPr>
              <a:t>you</a:t>
            </a:r>
            <a:r>
              <a:rPr lang="it-IT" sz="3000" b="1" dirty="0" smtClean="0">
                <a:solidFill>
                  <a:srgbClr val="FF0000"/>
                </a:solidFill>
                <a:effectLst>
                  <a:outerShdw blurRad="38100" dist="38100" dir="2700000" algn="tl">
                    <a:srgbClr val="000000">
                      <a:alpha val="43137"/>
                    </a:srgbClr>
                  </a:outerShdw>
                </a:effectLst>
                <a:latin typeface="Sansation" panose="02000503000000020004" pitchFamily="2" charset="0"/>
              </a:rPr>
              <a:t> </a:t>
            </a:r>
            <a:r>
              <a:rPr lang="it-IT" sz="3000" b="1" dirty="0" err="1" smtClean="0">
                <a:solidFill>
                  <a:srgbClr val="FF0000"/>
                </a:solidFill>
                <a:effectLst>
                  <a:outerShdw blurRad="38100" dist="38100" dir="2700000" algn="tl">
                    <a:srgbClr val="000000">
                      <a:alpha val="43137"/>
                    </a:srgbClr>
                  </a:outerShdw>
                </a:effectLst>
                <a:latin typeface="Sansation" panose="02000503000000020004" pitchFamily="2" charset="0"/>
              </a:rPr>
              <a:t>will</a:t>
            </a:r>
            <a:r>
              <a:rPr lang="it-IT" sz="3000" b="1" dirty="0" smtClean="0">
                <a:solidFill>
                  <a:srgbClr val="FF0000"/>
                </a:solidFill>
                <a:effectLst>
                  <a:outerShdw blurRad="38100" dist="38100" dir="2700000" algn="tl">
                    <a:srgbClr val="000000">
                      <a:alpha val="43137"/>
                    </a:srgbClr>
                  </a:outerShdw>
                </a:effectLst>
                <a:latin typeface="Sansation" panose="02000503000000020004" pitchFamily="2" charset="0"/>
              </a:rPr>
              <a:t> </a:t>
            </a:r>
            <a:r>
              <a:rPr lang="it-IT" sz="3000" b="1" dirty="0" err="1" smtClean="0">
                <a:solidFill>
                  <a:srgbClr val="FF0000"/>
                </a:solidFill>
                <a:effectLst>
                  <a:outerShdw blurRad="38100" dist="38100" dir="2700000" algn="tl">
                    <a:srgbClr val="000000">
                      <a:alpha val="43137"/>
                    </a:srgbClr>
                  </a:outerShdw>
                </a:effectLst>
                <a:latin typeface="Sansation" panose="02000503000000020004" pitchFamily="2" charset="0"/>
              </a:rPr>
              <a:t>give</a:t>
            </a:r>
            <a:r>
              <a:rPr lang="it-IT" sz="3000" b="1" dirty="0" smtClean="0">
                <a:solidFill>
                  <a:srgbClr val="FF0000"/>
                </a:solidFill>
                <a:effectLst>
                  <a:outerShdw blurRad="38100" dist="38100" dir="2700000" algn="tl">
                    <a:srgbClr val="000000">
                      <a:alpha val="43137"/>
                    </a:srgbClr>
                  </a:outerShdw>
                </a:effectLst>
                <a:latin typeface="Sansation" panose="02000503000000020004" pitchFamily="2" charset="0"/>
              </a:rPr>
              <a:t> </a:t>
            </a:r>
            <a:r>
              <a:rPr lang="it-IT" sz="3000" b="1" dirty="0" err="1" smtClean="0">
                <a:solidFill>
                  <a:srgbClr val="FF0000"/>
                </a:solidFill>
                <a:effectLst>
                  <a:outerShdw blurRad="38100" dist="38100" dir="2700000" algn="tl">
                    <a:srgbClr val="000000">
                      <a:alpha val="43137"/>
                    </a:srgbClr>
                  </a:outerShdw>
                </a:effectLst>
                <a:latin typeface="Sansation" panose="02000503000000020004" pitchFamily="2" charset="0"/>
              </a:rPr>
              <a:t>her</a:t>
            </a:r>
            <a:r>
              <a:rPr lang="it-IT" sz="3000" b="1" dirty="0" smtClean="0">
                <a:solidFill>
                  <a:srgbClr val="FF0000"/>
                </a:solidFill>
                <a:effectLst>
                  <a:outerShdw blurRad="38100" dist="38100" dir="2700000" algn="tl">
                    <a:srgbClr val="000000">
                      <a:alpha val="43137"/>
                    </a:srgbClr>
                  </a:outerShdw>
                </a:effectLst>
                <a:latin typeface="Sansation" panose="02000503000000020004" pitchFamily="2" charset="0"/>
              </a:rPr>
              <a:t> a LIVED life</a:t>
            </a:r>
          </a:p>
        </p:txBody>
      </p:sp>
      <p:sp>
        <p:nvSpPr>
          <p:cNvPr id="10" name="CasellaDiTesto 9"/>
          <p:cNvSpPr txBox="1"/>
          <p:nvPr/>
        </p:nvSpPr>
        <p:spPr>
          <a:xfrm>
            <a:off x="1147827" y="764704"/>
            <a:ext cx="6579259" cy="2646878"/>
          </a:xfrm>
          <a:prstGeom prst="rect">
            <a:avLst/>
          </a:prstGeom>
          <a:noFill/>
        </p:spPr>
        <p:txBody>
          <a:bodyPr wrap="square" rtlCol="0">
            <a:spAutoFit/>
          </a:bodyPr>
          <a:lstStyle/>
          <a:p>
            <a:pPr algn="ctr"/>
            <a:r>
              <a:rPr lang="it-IT" sz="16600" b="1" dirty="0" smtClean="0">
                <a:solidFill>
                  <a:schemeClr val="bg1"/>
                </a:solidFill>
                <a:effectLst>
                  <a:outerShdw blurRad="38100" dist="38100" dir="2700000" algn="tl">
                    <a:srgbClr val="000000">
                      <a:alpha val="43137"/>
                    </a:srgbClr>
                  </a:outerShdw>
                </a:effectLst>
              </a:rPr>
              <a:t>HOW?</a:t>
            </a:r>
            <a:endParaRPr lang="it-IT" sz="34400" b="1"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9781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fltVal val="0"/>
                                          </p:val>
                                        </p:tav>
                                        <p:tav tm="100000">
                                          <p:val>
                                            <p:strVal val="#ppt_w"/>
                                          </p:val>
                                        </p:tav>
                                      </p:tavLst>
                                    </p:anim>
                                    <p:anim calcmode="lin" valueType="num">
                                      <p:cBhvr>
                                        <p:cTn id="23" dur="1000" fill="hold"/>
                                        <p:tgtEl>
                                          <p:spTgt spid="10"/>
                                        </p:tgtEl>
                                        <p:attrNameLst>
                                          <p:attrName>ppt_h</p:attrName>
                                        </p:attrNameLst>
                                      </p:cBhvr>
                                      <p:tavLst>
                                        <p:tav tm="0">
                                          <p:val>
                                            <p:fltVal val="0"/>
                                          </p:val>
                                        </p:tav>
                                        <p:tav tm="100000">
                                          <p:val>
                                            <p:strVal val="#ppt_h"/>
                                          </p:val>
                                        </p:tav>
                                      </p:tavLst>
                                    </p:anim>
                                    <p:anim calcmode="lin" valueType="num">
                                      <p:cBhvr>
                                        <p:cTn id="24" dur="1000" fill="hold"/>
                                        <p:tgtEl>
                                          <p:spTgt spid="10"/>
                                        </p:tgtEl>
                                        <p:attrNameLst>
                                          <p:attrName>style.rotation</p:attrName>
                                        </p:attrNameLst>
                                      </p:cBhvr>
                                      <p:tavLst>
                                        <p:tav tm="0">
                                          <p:val>
                                            <p:fltVal val="90"/>
                                          </p:val>
                                        </p:tav>
                                        <p:tav tm="100000">
                                          <p:val>
                                            <p:fltVal val="0"/>
                                          </p:val>
                                        </p:tav>
                                      </p:tavLst>
                                    </p:anim>
                                    <p:animEffect transition="in" filter="fade">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nior pass cemea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949280"/>
            <a:ext cx="891099" cy="7920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228" t="11916" r="19514" b="4165"/>
          <a:stretch/>
        </p:blipFill>
        <p:spPr bwMode="auto">
          <a:xfrm>
            <a:off x="1475656" y="980728"/>
            <a:ext cx="6428232" cy="5339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asellaDiTesto 8"/>
          <p:cNvSpPr txBox="1"/>
          <p:nvPr/>
        </p:nvSpPr>
        <p:spPr>
          <a:xfrm>
            <a:off x="98213" y="260648"/>
            <a:ext cx="3393667" cy="584775"/>
          </a:xfrm>
          <a:prstGeom prst="rect">
            <a:avLst/>
          </a:prstGeom>
          <a:noFill/>
        </p:spPr>
        <p:txBody>
          <a:bodyPr wrap="square" rtlCol="0">
            <a:spAutoFit/>
          </a:bodyPr>
          <a:lstStyle/>
          <a:p>
            <a:r>
              <a:rPr lang="it-IT" sz="3200" b="1" dirty="0" smtClean="0">
                <a:solidFill>
                  <a:srgbClr val="FF0000"/>
                </a:solidFill>
                <a:effectLst>
                  <a:outerShdw blurRad="38100" dist="38100" dir="2700000" algn="tl">
                    <a:srgbClr val="000000">
                      <a:alpha val="43137"/>
                    </a:srgbClr>
                  </a:outerShdw>
                </a:effectLst>
                <a:latin typeface="Sansation" panose="02000503000000020004" pitchFamily="2" charset="0"/>
              </a:rPr>
              <a:t>Of </a:t>
            </a:r>
            <a:r>
              <a:rPr lang="it-IT" sz="3200" b="1" dirty="0" err="1" smtClean="0">
                <a:solidFill>
                  <a:srgbClr val="FF0000"/>
                </a:solidFill>
                <a:effectLst>
                  <a:outerShdw blurRad="38100" dist="38100" dir="2700000" algn="tl">
                    <a:srgbClr val="000000">
                      <a:alpha val="43137"/>
                    </a:srgbClr>
                  </a:outerShdw>
                </a:effectLst>
                <a:latin typeface="Sansation" panose="02000503000000020004" pitchFamily="2" charset="0"/>
              </a:rPr>
              <a:t>course</a:t>
            </a:r>
            <a:r>
              <a:rPr lang="it-IT" sz="3200" b="1" dirty="0" smtClean="0">
                <a:solidFill>
                  <a:srgbClr val="FF0000"/>
                </a:solidFill>
                <a:effectLst>
                  <a:outerShdw blurRad="38100" dist="38100" dir="2700000" algn="tl">
                    <a:srgbClr val="000000">
                      <a:alpha val="43137"/>
                    </a:srgbClr>
                  </a:outerShdw>
                </a:effectLst>
                <a:latin typeface="Sansation" panose="02000503000000020004" pitchFamily="2" charset="0"/>
              </a:rPr>
              <a:t> with…… </a:t>
            </a:r>
            <a:endParaRPr lang="it-IT" sz="4800" b="1" dirty="0" smtClean="0">
              <a:solidFill>
                <a:srgbClr val="FF0000"/>
              </a:solidFill>
              <a:effectLst>
                <a:outerShdw blurRad="38100" dist="38100" dir="2700000" algn="tl">
                  <a:srgbClr val="000000">
                    <a:alpha val="43137"/>
                  </a:srgbClr>
                </a:outerShdw>
              </a:effectLst>
              <a:latin typeface="Sansation" panose="02000503000000020004" pitchFamily="2" charset="0"/>
            </a:endParaRPr>
          </a:p>
        </p:txBody>
      </p:sp>
      <p:sp>
        <p:nvSpPr>
          <p:cNvPr id="6" name="CasellaDiTesto 5"/>
          <p:cNvSpPr txBox="1"/>
          <p:nvPr/>
        </p:nvSpPr>
        <p:spPr>
          <a:xfrm>
            <a:off x="3923928" y="3990854"/>
            <a:ext cx="3469996" cy="553998"/>
          </a:xfrm>
          <a:prstGeom prst="rect">
            <a:avLst/>
          </a:prstGeom>
          <a:noFill/>
        </p:spPr>
        <p:txBody>
          <a:bodyPr wrap="square" rtlCol="0">
            <a:spAutoFit/>
          </a:bodyPr>
          <a:lstStyle/>
          <a:p>
            <a:r>
              <a:rPr lang="it-IT" sz="3000" dirty="0">
                <a:solidFill>
                  <a:schemeClr val="bg1">
                    <a:lumMod val="50000"/>
                  </a:schemeClr>
                </a:solidFill>
                <a:effectLst>
                  <a:outerShdw blurRad="38100" dist="38100" dir="2700000" algn="tl">
                    <a:srgbClr val="000000">
                      <a:alpha val="43137"/>
                    </a:srgbClr>
                  </a:outerShdw>
                </a:effectLst>
                <a:latin typeface="Sansation" panose="02000503000000020004" pitchFamily="2" charset="0"/>
              </a:rPr>
              <a:t>S1MULATIØN </a:t>
            </a:r>
            <a:r>
              <a:rPr lang="it-IT" sz="3000" dirty="0" smtClean="0">
                <a:solidFill>
                  <a:schemeClr val="bg1">
                    <a:lumMod val="50000"/>
                  </a:schemeClr>
                </a:solidFill>
                <a:effectLst>
                  <a:outerShdw blurRad="38100" dist="38100" dir="2700000" algn="tl">
                    <a:srgbClr val="000000">
                      <a:alpha val="43137"/>
                    </a:srgbClr>
                  </a:outerShdw>
                </a:effectLst>
                <a:latin typeface="Sansation" panose="02000503000000020004" pitchFamily="2" charset="0"/>
              </a:rPr>
              <a:t>ØNE</a:t>
            </a:r>
          </a:p>
        </p:txBody>
      </p:sp>
      <p:pic>
        <p:nvPicPr>
          <p:cNvPr id="7" name="Immagine 6"/>
          <p:cNvPicPr>
            <a:picLocks noChangeAspect="1"/>
          </p:cNvPicPr>
          <p:nvPr/>
        </p:nvPicPr>
        <p:blipFill rotWithShape="1">
          <a:blip r:embed="rId4">
            <a:extLst>
              <a:ext uri="{28A0092B-C50C-407E-A947-70E740481C1C}">
                <a14:useLocalDpi xmlns:a14="http://schemas.microsoft.com/office/drawing/2010/main" val="0"/>
              </a:ext>
            </a:extLst>
          </a:blip>
          <a:srcRect t="81545" b="6065"/>
          <a:stretch/>
        </p:blipFill>
        <p:spPr>
          <a:xfrm>
            <a:off x="4032818" y="3968788"/>
            <a:ext cx="3221408" cy="5760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6360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098"/>
                                        </p:tgtEl>
                                        <p:attrNameLst>
                                          <p:attrName>style.visibility</p:attrName>
                                        </p:attrNameLst>
                                      </p:cBhvr>
                                      <p:to>
                                        <p:strVal val="visible"/>
                                      </p:to>
                                    </p:set>
                                    <p:animEffect transition="in" filter="wipe(down)">
                                      <p:cBhvr>
                                        <p:cTn id="25" dur="580">
                                          <p:stCondLst>
                                            <p:cond delay="0"/>
                                          </p:stCondLst>
                                        </p:cTn>
                                        <p:tgtEl>
                                          <p:spTgt spid="4098"/>
                                        </p:tgtEl>
                                      </p:cBhvr>
                                    </p:animEffect>
                                    <p:anim calcmode="lin" valueType="num">
                                      <p:cBhvr>
                                        <p:cTn id="26"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31" dur="26">
                                          <p:stCondLst>
                                            <p:cond delay="650"/>
                                          </p:stCondLst>
                                        </p:cTn>
                                        <p:tgtEl>
                                          <p:spTgt spid="4098"/>
                                        </p:tgtEl>
                                      </p:cBhvr>
                                      <p:to x="100000" y="60000"/>
                                    </p:animScale>
                                    <p:animScale>
                                      <p:cBhvr>
                                        <p:cTn id="32" dur="166" decel="50000">
                                          <p:stCondLst>
                                            <p:cond delay="676"/>
                                          </p:stCondLst>
                                        </p:cTn>
                                        <p:tgtEl>
                                          <p:spTgt spid="4098"/>
                                        </p:tgtEl>
                                      </p:cBhvr>
                                      <p:to x="100000" y="100000"/>
                                    </p:animScale>
                                    <p:animScale>
                                      <p:cBhvr>
                                        <p:cTn id="33" dur="26">
                                          <p:stCondLst>
                                            <p:cond delay="1312"/>
                                          </p:stCondLst>
                                        </p:cTn>
                                        <p:tgtEl>
                                          <p:spTgt spid="4098"/>
                                        </p:tgtEl>
                                      </p:cBhvr>
                                      <p:to x="100000" y="80000"/>
                                    </p:animScale>
                                    <p:animScale>
                                      <p:cBhvr>
                                        <p:cTn id="34" dur="166" decel="50000">
                                          <p:stCondLst>
                                            <p:cond delay="1338"/>
                                          </p:stCondLst>
                                        </p:cTn>
                                        <p:tgtEl>
                                          <p:spTgt spid="4098"/>
                                        </p:tgtEl>
                                      </p:cBhvr>
                                      <p:to x="100000" y="100000"/>
                                    </p:animScale>
                                    <p:animScale>
                                      <p:cBhvr>
                                        <p:cTn id="35" dur="26">
                                          <p:stCondLst>
                                            <p:cond delay="1642"/>
                                          </p:stCondLst>
                                        </p:cTn>
                                        <p:tgtEl>
                                          <p:spTgt spid="4098"/>
                                        </p:tgtEl>
                                      </p:cBhvr>
                                      <p:to x="100000" y="90000"/>
                                    </p:animScale>
                                    <p:animScale>
                                      <p:cBhvr>
                                        <p:cTn id="36" dur="166" decel="50000">
                                          <p:stCondLst>
                                            <p:cond delay="1668"/>
                                          </p:stCondLst>
                                        </p:cTn>
                                        <p:tgtEl>
                                          <p:spTgt spid="4098"/>
                                        </p:tgtEl>
                                      </p:cBhvr>
                                      <p:to x="100000" y="100000"/>
                                    </p:animScale>
                                    <p:animScale>
                                      <p:cBhvr>
                                        <p:cTn id="37" dur="26">
                                          <p:stCondLst>
                                            <p:cond delay="1808"/>
                                          </p:stCondLst>
                                        </p:cTn>
                                        <p:tgtEl>
                                          <p:spTgt spid="4098"/>
                                        </p:tgtEl>
                                      </p:cBhvr>
                                      <p:to x="100000" y="95000"/>
                                    </p:animScale>
                                    <p:animScale>
                                      <p:cBhvr>
                                        <p:cTn id="38" dur="166" decel="50000">
                                          <p:stCondLst>
                                            <p:cond delay="1834"/>
                                          </p:stCondLst>
                                        </p:cTn>
                                        <p:tgtEl>
                                          <p:spTgt spid="409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iterate type="lt">
                                    <p:tmPct val="30000"/>
                                  </p:iterate>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barn(inVertical)">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717032"/>
          </a:xfrm>
          <a:prstGeom prst="rect">
            <a:avLst/>
          </a:prstGeom>
        </p:spPr>
      </p:pic>
      <p:pic>
        <p:nvPicPr>
          <p:cNvPr id="1026" name="Picture 2" descr="senior pass ceme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949280"/>
            <a:ext cx="891099" cy="7920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 name="CasellaDiTesto 8"/>
          <p:cNvSpPr txBox="1"/>
          <p:nvPr/>
        </p:nvSpPr>
        <p:spPr>
          <a:xfrm>
            <a:off x="7020272" y="3140968"/>
            <a:ext cx="1944216" cy="584776"/>
          </a:xfrm>
          <a:prstGeom prst="rect">
            <a:avLst/>
          </a:prstGeom>
          <a:noFill/>
        </p:spPr>
        <p:txBody>
          <a:bodyPr wrap="square" rtlCol="0">
            <a:spAutoFit/>
          </a:bodyPr>
          <a:lstStyle/>
          <a:p>
            <a:r>
              <a:rPr lang="it-IT" sz="3200" b="1" dirty="0" smtClean="0">
                <a:solidFill>
                  <a:srgbClr val="FF0000"/>
                </a:solidFill>
                <a:effectLst>
                  <a:outerShdw blurRad="38100" dist="38100" dir="2700000" algn="tl">
                    <a:srgbClr val="000000">
                      <a:alpha val="43137"/>
                    </a:srgbClr>
                  </a:outerShdw>
                </a:effectLst>
                <a:latin typeface="Sansation" panose="02000503000000020004" pitchFamily="2" charset="0"/>
              </a:rPr>
              <a:t>PHASE 1</a:t>
            </a:r>
            <a:endParaRPr lang="it-IT" sz="4800" b="1" dirty="0" smtClean="0">
              <a:solidFill>
                <a:srgbClr val="FF0000"/>
              </a:solidFill>
              <a:effectLst>
                <a:outerShdw blurRad="38100" dist="38100" dir="2700000" algn="tl">
                  <a:srgbClr val="000000">
                    <a:alpha val="43137"/>
                  </a:srgbClr>
                </a:outerShdw>
              </a:effectLst>
              <a:latin typeface="Sansation" panose="02000503000000020004" pitchFamily="2" charset="0"/>
            </a:endParaRPr>
          </a:p>
        </p:txBody>
      </p:sp>
      <p:pic>
        <p:nvPicPr>
          <p:cNvPr id="7" name="Immagine 6"/>
          <p:cNvPicPr>
            <a:picLocks noChangeAspect="1"/>
          </p:cNvPicPr>
          <p:nvPr/>
        </p:nvPicPr>
        <p:blipFill rotWithShape="1">
          <a:blip r:embed="rId4">
            <a:extLst>
              <a:ext uri="{28A0092B-C50C-407E-A947-70E740481C1C}">
                <a14:useLocalDpi xmlns:a14="http://schemas.microsoft.com/office/drawing/2010/main" val="0"/>
              </a:ext>
            </a:extLst>
          </a:blip>
          <a:srcRect t="81545" b="6065"/>
          <a:stretch/>
        </p:blipFill>
        <p:spPr>
          <a:xfrm>
            <a:off x="5868144" y="188640"/>
            <a:ext cx="3221408" cy="5760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CasellaDiTesto 7"/>
          <p:cNvSpPr txBox="1"/>
          <p:nvPr/>
        </p:nvSpPr>
        <p:spPr>
          <a:xfrm>
            <a:off x="107504" y="3933056"/>
            <a:ext cx="585066" cy="1446550"/>
          </a:xfrm>
          <a:prstGeom prst="rect">
            <a:avLst/>
          </a:prstGeom>
          <a:noFill/>
        </p:spPr>
        <p:txBody>
          <a:bodyPr wrap="square" rtlCol="0">
            <a:spAutoFit/>
          </a:bodyPr>
          <a:lstStyle/>
          <a:p>
            <a:r>
              <a:rPr lang="it-IT" sz="8800" b="1" dirty="0" smtClean="0">
                <a:solidFill>
                  <a:schemeClr val="tx2"/>
                </a:solidFill>
                <a:effectLst>
                  <a:outerShdw blurRad="38100" dist="38100" dir="2700000" algn="tl">
                    <a:srgbClr val="000000">
                      <a:alpha val="43137"/>
                    </a:srgbClr>
                  </a:outerShdw>
                </a:effectLst>
                <a:latin typeface="Sansation" panose="02000503000000020004" pitchFamily="2" charset="0"/>
              </a:rPr>
              <a:t>3</a:t>
            </a:r>
            <a:endParaRPr lang="it-IT" sz="16600" b="1" dirty="0" smtClean="0">
              <a:solidFill>
                <a:schemeClr val="tx2"/>
              </a:solidFill>
              <a:effectLst>
                <a:outerShdw blurRad="38100" dist="38100" dir="2700000" algn="tl">
                  <a:srgbClr val="000000">
                    <a:alpha val="43137"/>
                  </a:srgbClr>
                </a:outerShdw>
              </a:effectLst>
              <a:latin typeface="Sansation" panose="02000503000000020004" pitchFamily="2" charset="0"/>
            </a:endParaRPr>
          </a:p>
        </p:txBody>
      </p:sp>
      <p:sp>
        <p:nvSpPr>
          <p:cNvPr id="10" name="CasellaDiTesto 9"/>
          <p:cNvSpPr txBox="1"/>
          <p:nvPr/>
        </p:nvSpPr>
        <p:spPr>
          <a:xfrm>
            <a:off x="755576" y="4149080"/>
            <a:ext cx="2151856" cy="1077218"/>
          </a:xfrm>
          <a:prstGeom prst="rect">
            <a:avLst/>
          </a:prstGeom>
          <a:noFill/>
        </p:spPr>
        <p:txBody>
          <a:bodyPr wrap="square" rtlCol="0">
            <a:spAutoFit/>
          </a:bodyPr>
          <a:lstStyle/>
          <a:p>
            <a:r>
              <a:rPr lang="it-IT" sz="3200" b="1" dirty="0" err="1" smtClean="0">
                <a:solidFill>
                  <a:srgbClr val="FF0000"/>
                </a:solidFill>
                <a:effectLst>
                  <a:outerShdw blurRad="38100" dist="38100" dir="2700000" algn="tl">
                    <a:srgbClr val="000000">
                      <a:alpha val="43137"/>
                    </a:srgbClr>
                  </a:outerShdw>
                </a:effectLst>
                <a:latin typeface="Sansation" panose="02000503000000020004" pitchFamily="2" charset="0"/>
              </a:rPr>
              <a:t>Working</a:t>
            </a:r>
            <a:r>
              <a:rPr lang="it-IT" sz="3200" b="1" dirty="0" smtClean="0">
                <a:solidFill>
                  <a:srgbClr val="FF0000"/>
                </a:solidFill>
                <a:effectLst>
                  <a:outerShdw blurRad="38100" dist="38100" dir="2700000" algn="tl">
                    <a:srgbClr val="000000">
                      <a:alpha val="43137"/>
                    </a:srgbClr>
                  </a:outerShdw>
                </a:effectLst>
                <a:latin typeface="Sansation" panose="02000503000000020004" pitchFamily="2" charset="0"/>
              </a:rPr>
              <a:t> </a:t>
            </a:r>
            <a:r>
              <a:rPr lang="it-IT" sz="3200" b="1" dirty="0" err="1" smtClean="0">
                <a:solidFill>
                  <a:srgbClr val="FF0000"/>
                </a:solidFill>
                <a:effectLst>
                  <a:outerShdw blurRad="38100" dist="38100" dir="2700000" algn="tl">
                    <a:srgbClr val="000000">
                      <a:alpha val="43137"/>
                    </a:srgbClr>
                  </a:outerShdw>
                </a:effectLst>
                <a:latin typeface="Sansation" panose="02000503000000020004" pitchFamily="2" charset="0"/>
              </a:rPr>
              <a:t>groups</a:t>
            </a:r>
            <a:endParaRPr lang="it-IT" sz="4800" b="1" dirty="0" smtClean="0">
              <a:solidFill>
                <a:srgbClr val="FF0000"/>
              </a:solidFill>
              <a:effectLst>
                <a:outerShdw blurRad="38100" dist="38100" dir="2700000" algn="tl">
                  <a:srgbClr val="000000">
                    <a:alpha val="43137"/>
                  </a:srgbClr>
                </a:outerShdw>
              </a:effectLst>
              <a:latin typeface="Sansation" panose="02000503000000020004" pitchFamily="2" charset="0"/>
            </a:endParaRPr>
          </a:p>
        </p:txBody>
      </p:sp>
      <p:sp>
        <p:nvSpPr>
          <p:cNvPr id="11" name="CasellaDiTesto 10"/>
          <p:cNvSpPr txBox="1"/>
          <p:nvPr/>
        </p:nvSpPr>
        <p:spPr>
          <a:xfrm>
            <a:off x="2987824" y="3645024"/>
            <a:ext cx="2160240" cy="707886"/>
          </a:xfrm>
          <a:prstGeom prst="rect">
            <a:avLst/>
          </a:prstGeom>
          <a:noFill/>
        </p:spPr>
        <p:txBody>
          <a:bodyPr wrap="square" rtlCol="0">
            <a:spAutoFit/>
          </a:bodyPr>
          <a:lstStyle/>
          <a:p>
            <a:r>
              <a:rPr lang="it-IT" sz="4000" b="1" dirty="0" smtClean="0">
                <a:solidFill>
                  <a:schemeClr val="tx2"/>
                </a:solidFill>
                <a:effectLst>
                  <a:outerShdw blurRad="38100" dist="38100" dir="2700000" algn="tl">
                    <a:srgbClr val="000000">
                      <a:alpha val="43137"/>
                    </a:srgbClr>
                  </a:outerShdw>
                </a:effectLst>
                <a:latin typeface="Sansation" panose="02000503000000020004" pitchFamily="2" charset="0"/>
              </a:rPr>
              <a:t>WISES</a:t>
            </a:r>
            <a:endParaRPr lang="it-IT" sz="4800" b="1" dirty="0" smtClean="0">
              <a:solidFill>
                <a:schemeClr val="tx2"/>
              </a:solidFill>
              <a:effectLst>
                <a:outerShdw blurRad="38100" dist="38100" dir="2700000" algn="tl">
                  <a:srgbClr val="000000">
                    <a:alpha val="43137"/>
                  </a:srgbClr>
                </a:outerShdw>
              </a:effectLst>
              <a:latin typeface="Sansation" panose="02000503000000020004" pitchFamily="2" charset="0"/>
            </a:endParaRPr>
          </a:p>
        </p:txBody>
      </p:sp>
      <p:sp>
        <p:nvSpPr>
          <p:cNvPr id="19" name="CasellaDiTesto 18"/>
          <p:cNvSpPr txBox="1"/>
          <p:nvPr/>
        </p:nvSpPr>
        <p:spPr>
          <a:xfrm>
            <a:off x="4572000" y="4869160"/>
            <a:ext cx="4608512" cy="707886"/>
          </a:xfrm>
          <a:prstGeom prst="rect">
            <a:avLst/>
          </a:prstGeom>
          <a:noFill/>
        </p:spPr>
        <p:txBody>
          <a:bodyPr wrap="square" rtlCol="0">
            <a:spAutoFit/>
          </a:bodyPr>
          <a:lstStyle/>
          <a:p>
            <a:r>
              <a:rPr lang="it-IT" sz="4000" b="1" dirty="0" smtClean="0">
                <a:solidFill>
                  <a:schemeClr val="tx2"/>
                </a:solidFill>
                <a:effectLst>
                  <a:outerShdw blurRad="38100" dist="38100" dir="2700000" algn="tl">
                    <a:srgbClr val="000000">
                      <a:alpha val="43137"/>
                    </a:srgbClr>
                  </a:outerShdw>
                </a:effectLst>
                <a:latin typeface="Sansation" panose="02000503000000020004" pitchFamily="2" charset="0"/>
              </a:rPr>
              <a:t>ENTREPRENEURS</a:t>
            </a:r>
            <a:endParaRPr lang="it-IT" sz="4800" b="1" dirty="0" smtClean="0">
              <a:solidFill>
                <a:schemeClr val="tx2"/>
              </a:solidFill>
              <a:effectLst>
                <a:outerShdw blurRad="38100" dist="38100" dir="2700000" algn="tl">
                  <a:srgbClr val="000000">
                    <a:alpha val="43137"/>
                  </a:srgbClr>
                </a:outerShdw>
              </a:effectLst>
              <a:latin typeface="Sansation" panose="02000503000000020004" pitchFamily="2" charset="0"/>
            </a:endParaRPr>
          </a:p>
        </p:txBody>
      </p:sp>
      <p:sp>
        <p:nvSpPr>
          <p:cNvPr id="20" name="CasellaDiTesto 19"/>
          <p:cNvSpPr txBox="1"/>
          <p:nvPr/>
        </p:nvSpPr>
        <p:spPr>
          <a:xfrm>
            <a:off x="4828088" y="5449042"/>
            <a:ext cx="4320480" cy="707886"/>
          </a:xfrm>
          <a:prstGeom prst="rect">
            <a:avLst/>
          </a:prstGeom>
          <a:noFill/>
        </p:spPr>
        <p:txBody>
          <a:bodyPr wrap="square" rtlCol="0">
            <a:spAutoFit/>
          </a:bodyPr>
          <a:lstStyle/>
          <a:p>
            <a:pPr algn="r"/>
            <a:r>
              <a:rPr lang="it-IT" sz="2000" b="1" dirty="0">
                <a:solidFill>
                  <a:schemeClr val="tx1">
                    <a:lumMod val="50000"/>
                    <a:lumOff val="50000"/>
                  </a:schemeClr>
                </a:solidFill>
                <a:effectLst>
                  <a:outerShdw blurRad="38100" dist="38100" dir="2700000" algn="tl">
                    <a:srgbClr val="000000">
                      <a:alpha val="43137"/>
                    </a:srgbClr>
                  </a:outerShdw>
                </a:effectLst>
                <a:latin typeface="Sansation" panose="02000503000000020004" pitchFamily="2" charset="0"/>
              </a:rPr>
              <a:t>Letizia, Pietro, Saverio, Mario, Andrea, Emilio</a:t>
            </a:r>
          </a:p>
        </p:txBody>
      </p:sp>
      <p:sp>
        <p:nvSpPr>
          <p:cNvPr id="23" name="CasellaDiTesto 22"/>
          <p:cNvSpPr txBox="1"/>
          <p:nvPr/>
        </p:nvSpPr>
        <p:spPr>
          <a:xfrm>
            <a:off x="1331640" y="5457418"/>
            <a:ext cx="3443392" cy="707886"/>
          </a:xfrm>
          <a:prstGeom prst="rect">
            <a:avLst/>
          </a:prstGeom>
          <a:noFill/>
        </p:spPr>
        <p:txBody>
          <a:bodyPr wrap="square" rtlCol="0">
            <a:spAutoFit/>
          </a:bodyPr>
          <a:lstStyle/>
          <a:p>
            <a:r>
              <a:rPr lang="it-IT" sz="4000" b="1" dirty="0" smtClean="0">
                <a:solidFill>
                  <a:schemeClr val="tx2"/>
                </a:solidFill>
                <a:effectLst>
                  <a:outerShdw blurRad="38100" dist="38100" dir="2700000" algn="tl">
                    <a:srgbClr val="000000">
                      <a:alpha val="43137"/>
                    </a:srgbClr>
                  </a:outerShdw>
                </a:effectLst>
                <a:latin typeface="Sansation" panose="02000503000000020004" pitchFamily="2" charset="0"/>
              </a:rPr>
              <a:t>PASSIONALS</a:t>
            </a:r>
            <a:endParaRPr lang="it-IT" sz="4800" b="1" dirty="0" smtClean="0">
              <a:solidFill>
                <a:schemeClr val="tx2"/>
              </a:solidFill>
              <a:effectLst>
                <a:outerShdw blurRad="38100" dist="38100" dir="2700000" algn="tl">
                  <a:srgbClr val="000000">
                    <a:alpha val="43137"/>
                  </a:srgbClr>
                </a:outerShdw>
              </a:effectLst>
              <a:latin typeface="Sansation" panose="02000503000000020004" pitchFamily="2" charset="0"/>
            </a:endParaRPr>
          </a:p>
        </p:txBody>
      </p:sp>
      <p:sp>
        <p:nvSpPr>
          <p:cNvPr id="24" name="CasellaDiTesto 23"/>
          <p:cNvSpPr txBox="1"/>
          <p:nvPr/>
        </p:nvSpPr>
        <p:spPr>
          <a:xfrm>
            <a:off x="1331640" y="6033482"/>
            <a:ext cx="4320480" cy="707886"/>
          </a:xfrm>
          <a:prstGeom prst="rect">
            <a:avLst/>
          </a:prstGeom>
          <a:noFill/>
        </p:spPr>
        <p:txBody>
          <a:bodyPr wrap="square" rtlCol="0">
            <a:spAutoFit/>
          </a:bodyPr>
          <a:lstStyle/>
          <a:p>
            <a:r>
              <a:rPr lang="it-IT" sz="2000" b="1" dirty="0">
                <a:solidFill>
                  <a:schemeClr val="tx1">
                    <a:lumMod val="50000"/>
                    <a:lumOff val="50000"/>
                  </a:schemeClr>
                </a:solidFill>
                <a:effectLst>
                  <a:outerShdw blurRad="38100" dist="38100" dir="2700000" algn="tl">
                    <a:srgbClr val="000000">
                      <a:alpha val="43137"/>
                    </a:srgbClr>
                  </a:outerShdw>
                </a:effectLst>
                <a:latin typeface="Sansation" panose="02000503000000020004" pitchFamily="2" charset="0"/>
              </a:rPr>
              <a:t>Fabio, Patrizia, Maria Luisa, Nikola, Francesca, Benedetto, Laura</a:t>
            </a:r>
            <a:endParaRPr lang="it-IT" sz="2800" b="1" dirty="0">
              <a:solidFill>
                <a:schemeClr val="tx1">
                  <a:lumMod val="50000"/>
                  <a:lumOff val="50000"/>
                </a:schemeClr>
              </a:solidFill>
              <a:effectLst>
                <a:outerShdw blurRad="38100" dist="38100" dir="2700000" algn="tl">
                  <a:srgbClr val="000000">
                    <a:alpha val="43137"/>
                  </a:srgbClr>
                </a:outerShdw>
              </a:effectLst>
              <a:latin typeface="Sansation" panose="02000503000000020004" pitchFamily="2" charset="0"/>
            </a:endParaRPr>
          </a:p>
        </p:txBody>
      </p:sp>
      <p:sp>
        <p:nvSpPr>
          <p:cNvPr id="27" name="CasellaDiTesto 26"/>
          <p:cNvSpPr txBox="1"/>
          <p:nvPr/>
        </p:nvSpPr>
        <p:spPr>
          <a:xfrm>
            <a:off x="2987824" y="4170058"/>
            <a:ext cx="4320480" cy="707886"/>
          </a:xfrm>
          <a:prstGeom prst="rect">
            <a:avLst/>
          </a:prstGeom>
          <a:noFill/>
        </p:spPr>
        <p:txBody>
          <a:bodyPr wrap="square" rtlCol="0">
            <a:spAutoFit/>
          </a:bodyPr>
          <a:lstStyle/>
          <a:p>
            <a:r>
              <a:rPr lang="it-IT" sz="2000" b="1" dirty="0" smtClean="0">
                <a:solidFill>
                  <a:schemeClr val="tx1">
                    <a:lumMod val="50000"/>
                    <a:lumOff val="50000"/>
                  </a:schemeClr>
                </a:solidFill>
                <a:effectLst>
                  <a:outerShdw blurRad="38100" dist="38100" dir="2700000" algn="tl">
                    <a:srgbClr val="000000">
                      <a:alpha val="43137"/>
                    </a:srgbClr>
                  </a:outerShdw>
                </a:effectLst>
                <a:latin typeface="Sansation" panose="02000503000000020004" pitchFamily="2" charset="0"/>
              </a:rPr>
              <a:t>Maria, Simonetta, Rosa, Maurizio, Elvira, Gisella, Bruno</a:t>
            </a:r>
            <a:endParaRPr lang="it-IT" sz="2800" b="1" dirty="0" smtClean="0">
              <a:solidFill>
                <a:schemeClr val="tx1">
                  <a:lumMod val="50000"/>
                  <a:lumOff val="50000"/>
                </a:schemeClr>
              </a:solidFill>
              <a:effectLst>
                <a:outerShdw blurRad="38100" dist="38100" dir="2700000" algn="tl">
                  <a:srgbClr val="000000">
                    <a:alpha val="43137"/>
                  </a:srgbClr>
                </a:outerShdw>
              </a:effectLst>
              <a:latin typeface="Sansation" panose="02000503000000020004" pitchFamily="2" charset="0"/>
            </a:endParaRPr>
          </a:p>
        </p:txBody>
      </p:sp>
    </p:spTree>
    <p:extLst>
      <p:ext uri="{BB962C8B-B14F-4D97-AF65-F5344CB8AC3E}">
        <p14:creationId xmlns:p14="http://schemas.microsoft.com/office/powerpoint/2010/main" val="366977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iterate type="wd">
                                    <p:tmPct val="20000"/>
                                  </p:iterate>
                                  <p:childTnLst>
                                    <p:set>
                                      <p:cBhvr>
                                        <p:cTn id="23" dur="1" fill="hold">
                                          <p:stCondLst>
                                            <p:cond delay="0"/>
                                          </p:stCondLst>
                                        </p:cTn>
                                        <p:tgtEl>
                                          <p:spTgt spid="27"/>
                                        </p:tgtEl>
                                        <p:attrNameLst>
                                          <p:attrName>style.visibility</p:attrName>
                                        </p:attrNameLst>
                                      </p:cBhvr>
                                      <p:to>
                                        <p:strVal val="visible"/>
                                      </p:to>
                                    </p:set>
                                    <p:animEffect transition="in" filter="randombar(horizontal)">
                                      <p:cBhvr>
                                        <p:cTn id="24" dur="30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randombar(horizont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iterate type="wd">
                                    <p:tmPct val="20000"/>
                                  </p:iterate>
                                  <p:childTnLst>
                                    <p:set>
                                      <p:cBhvr>
                                        <p:cTn id="33" dur="1" fill="hold">
                                          <p:stCondLst>
                                            <p:cond delay="0"/>
                                          </p:stCondLst>
                                        </p:cTn>
                                        <p:tgtEl>
                                          <p:spTgt spid="20"/>
                                        </p:tgtEl>
                                        <p:attrNameLst>
                                          <p:attrName>style.visibility</p:attrName>
                                        </p:attrNameLst>
                                      </p:cBhvr>
                                      <p:to>
                                        <p:strVal val="visible"/>
                                      </p:to>
                                    </p:set>
                                    <p:animEffect transition="in" filter="randombar(horizontal)">
                                      <p:cBhvr>
                                        <p:cTn id="34" dur="30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randombar(horizontal)">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iterate type="wd">
                                    <p:tmPct val="20000"/>
                                  </p:iterate>
                                  <p:childTnLst>
                                    <p:set>
                                      <p:cBhvr>
                                        <p:cTn id="43" dur="1" fill="hold">
                                          <p:stCondLst>
                                            <p:cond delay="0"/>
                                          </p:stCondLst>
                                        </p:cTn>
                                        <p:tgtEl>
                                          <p:spTgt spid="24"/>
                                        </p:tgtEl>
                                        <p:attrNameLst>
                                          <p:attrName>style.visibility</p:attrName>
                                        </p:attrNameLst>
                                      </p:cBhvr>
                                      <p:to>
                                        <p:strVal val="visible"/>
                                      </p:to>
                                    </p:set>
                                    <p:animEffect transition="in" filter="randombar(horizontal)">
                                      <p:cBhvr>
                                        <p:cTn id="44" dur="3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9" grpId="0"/>
      <p:bldP spid="20" grpId="0" bldLvl="5"/>
      <p:bldP spid="23" grpId="0"/>
      <p:bldP spid="24" grpId="0" bldLvl="5"/>
      <p:bldP spid="27" grpId="0" bldLvl="5"/>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717032"/>
          </a:xfrm>
          <a:prstGeom prst="rect">
            <a:avLst/>
          </a:prstGeom>
        </p:spPr>
      </p:pic>
      <p:pic>
        <p:nvPicPr>
          <p:cNvPr id="1026" name="Picture 2" descr="senior pass ceme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949280"/>
            <a:ext cx="891099" cy="7920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 name="CasellaDiTesto 8"/>
          <p:cNvSpPr txBox="1"/>
          <p:nvPr/>
        </p:nvSpPr>
        <p:spPr>
          <a:xfrm>
            <a:off x="7080081" y="3212976"/>
            <a:ext cx="2088232" cy="584776"/>
          </a:xfrm>
          <a:prstGeom prst="rect">
            <a:avLst/>
          </a:prstGeom>
          <a:noFill/>
        </p:spPr>
        <p:txBody>
          <a:bodyPr wrap="square" rtlCol="0">
            <a:spAutoFit/>
          </a:bodyPr>
          <a:lstStyle/>
          <a:p>
            <a:r>
              <a:rPr lang="it-IT" sz="3200" b="1" dirty="0" smtClean="0">
                <a:solidFill>
                  <a:srgbClr val="FF0000"/>
                </a:solidFill>
                <a:effectLst>
                  <a:outerShdw blurRad="38100" dist="38100" dir="2700000" algn="tl">
                    <a:srgbClr val="000000">
                      <a:alpha val="43137"/>
                    </a:srgbClr>
                  </a:outerShdw>
                </a:effectLst>
                <a:latin typeface="Sansation" panose="02000503000000020004" pitchFamily="2" charset="0"/>
              </a:rPr>
              <a:t>PHASE  1</a:t>
            </a:r>
            <a:endParaRPr lang="it-IT" sz="4800" b="1" dirty="0" smtClean="0">
              <a:solidFill>
                <a:srgbClr val="FF0000"/>
              </a:solidFill>
              <a:effectLst>
                <a:outerShdw blurRad="38100" dist="38100" dir="2700000" algn="tl">
                  <a:srgbClr val="000000">
                    <a:alpha val="43137"/>
                  </a:srgbClr>
                </a:outerShdw>
              </a:effectLst>
              <a:latin typeface="Sansation" panose="02000503000000020004" pitchFamily="2" charset="0"/>
            </a:endParaRPr>
          </a:p>
        </p:txBody>
      </p:sp>
      <p:pic>
        <p:nvPicPr>
          <p:cNvPr id="7" name="Immagine 6"/>
          <p:cNvPicPr>
            <a:picLocks noChangeAspect="1"/>
          </p:cNvPicPr>
          <p:nvPr/>
        </p:nvPicPr>
        <p:blipFill rotWithShape="1">
          <a:blip r:embed="rId4">
            <a:extLst>
              <a:ext uri="{28A0092B-C50C-407E-A947-70E740481C1C}">
                <a14:useLocalDpi xmlns:a14="http://schemas.microsoft.com/office/drawing/2010/main" val="0"/>
              </a:ext>
            </a:extLst>
          </a:blip>
          <a:srcRect t="81545" b="6065"/>
          <a:stretch/>
        </p:blipFill>
        <p:spPr>
          <a:xfrm>
            <a:off x="5868144" y="188640"/>
            <a:ext cx="3221408" cy="5760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CasellaDiTesto 10"/>
          <p:cNvSpPr txBox="1"/>
          <p:nvPr/>
        </p:nvSpPr>
        <p:spPr>
          <a:xfrm>
            <a:off x="107504" y="3789040"/>
            <a:ext cx="2160240" cy="707886"/>
          </a:xfrm>
          <a:prstGeom prst="rect">
            <a:avLst/>
          </a:prstGeom>
          <a:noFill/>
        </p:spPr>
        <p:txBody>
          <a:bodyPr wrap="square" rtlCol="0">
            <a:spAutoFit/>
          </a:bodyPr>
          <a:lstStyle/>
          <a:p>
            <a:r>
              <a:rPr lang="it-IT" sz="4000" b="1" dirty="0" smtClean="0">
                <a:solidFill>
                  <a:schemeClr val="tx2"/>
                </a:solidFill>
                <a:effectLst>
                  <a:outerShdw blurRad="38100" dist="38100" dir="2700000" algn="tl">
                    <a:srgbClr val="000000">
                      <a:alpha val="43137"/>
                    </a:srgbClr>
                  </a:outerShdw>
                </a:effectLst>
                <a:latin typeface="Sansation" panose="02000503000000020004" pitchFamily="2" charset="0"/>
              </a:rPr>
              <a:t>WISES</a:t>
            </a:r>
            <a:endParaRPr lang="it-IT" sz="4800" b="1" dirty="0" smtClean="0">
              <a:solidFill>
                <a:schemeClr val="tx2"/>
              </a:solidFill>
              <a:effectLst>
                <a:outerShdw blurRad="38100" dist="38100" dir="2700000" algn="tl">
                  <a:srgbClr val="000000">
                    <a:alpha val="43137"/>
                  </a:srgbClr>
                </a:outerShdw>
              </a:effectLst>
              <a:latin typeface="Sansation" panose="02000503000000020004" pitchFamily="2" charset="0"/>
            </a:endParaRPr>
          </a:p>
        </p:txBody>
      </p:sp>
      <p:sp>
        <p:nvSpPr>
          <p:cNvPr id="16" name="CasellaDiTesto 15"/>
          <p:cNvSpPr txBox="1"/>
          <p:nvPr/>
        </p:nvSpPr>
        <p:spPr>
          <a:xfrm>
            <a:off x="107504" y="4326666"/>
            <a:ext cx="2376264" cy="1323439"/>
          </a:xfrm>
          <a:prstGeom prst="rect">
            <a:avLst/>
          </a:prstGeom>
          <a:noFill/>
        </p:spPr>
        <p:txBody>
          <a:bodyPr wrap="square" rtlCol="0">
            <a:spAutoFit/>
          </a:bodyPr>
          <a:lstStyle/>
          <a:p>
            <a:r>
              <a:rPr lang="it-IT" sz="2000" b="1" dirty="0" smtClean="0">
                <a:solidFill>
                  <a:schemeClr val="tx1">
                    <a:lumMod val="50000"/>
                    <a:lumOff val="50000"/>
                  </a:schemeClr>
                </a:solidFill>
                <a:effectLst>
                  <a:outerShdw blurRad="38100" dist="38100" dir="2700000" algn="tl">
                    <a:srgbClr val="000000">
                      <a:alpha val="43137"/>
                    </a:srgbClr>
                  </a:outerShdw>
                </a:effectLst>
                <a:latin typeface="Sansation" panose="02000503000000020004" pitchFamily="2" charset="0"/>
              </a:rPr>
              <a:t>Maria, Simonetta, Rosa, Maurizio, Elvira, Gisella, Bruno</a:t>
            </a:r>
            <a:endParaRPr lang="it-IT" sz="2800" b="1" dirty="0" smtClean="0">
              <a:solidFill>
                <a:schemeClr val="tx1">
                  <a:lumMod val="50000"/>
                  <a:lumOff val="50000"/>
                </a:schemeClr>
              </a:solidFill>
              <a:effectLst>
                <a:outerShdw blurRad="38100" dist="38100" dir="2700000" algn="tl">
                  <a:srgbClr val="000000">
                    <a:alpha val="43137"/>
                  </a:srgbClr>
                </a:outerShdw>
              </a:effectLst>
              <a:latin typeface="Sansation" panose="02000503000000020004" pitchFamily="2" charset="0"/>
            </a:endParaRPr>
          </a:p>
        </p:txBody>
      </p:sp>
      <p:sp>
        <p:nvSpPr>
          <p:cNvPr id="17" name="CasellaDiTesto 16"/>
          <p:cNvSpPr txBox="1"/>
          <p:nvPr/>
        </p:nvSpPr>
        <p:spPr>
          <a:xfrm>
            <a:off x="3779912" y="3942928"/>
            <a:ext cx="4248472" cy="584776"/>
          </a:xfrm>
          <a:prstGeom prst="rect">
            <a:avLst/>
          </a:prstGeom>
          <a:noFill/>
        </p:spPr>
        <p:txBody>
          <a:bodyPr wrap="square" rtlCol="0">
            <a:spAutoFit/>
          </a:bodyPr>
          <a:lstStyle/>
          <a:p>
            <a:pPr algn="ctr"/>
            <a:r>
              <a:rPr lang="it-IT" sz="3200" b="1" dirty="0" smtClean="0">
                <a:latin typeface="Sansation" panose="02000503000000020004" pitchFamily="2" charset="0"/>
              </a:rPr>
              <a:t>TRAINING</a:t>
            </a:r>
            <a:endParaRPr lang="it-IT" sz="4000" b="1" dirty="0" smtClean="0">
              <a:latin typeface="Sansation" panose="02000503000000020004" pitchFamily="2" charset="0"/>
            </a:endParaRPr>
          </a:p>
        </p:txBody>
      </p:sp>
      <p:sp>
        <p:nvSpPr>
          <p:cNvPr id="18" name="CasellaDiTesto 17"/>
          <p:cNvSpPr txBox="1"/>
          <p:nvPr/>
        </p:nvSpPr>
        <p:spPr>
          <a:xfrm>
            <a:off x="2915816" y="4531060"/>
            <a:ext cx="5976664" cy="1754327"/>
          </a:xfrm>
          <a:prstGeom prst="rect">
            <a:avLst/>
          </a:prstGeom>
          <a:noFill/>
        </p:spPr>
        <p:txBody>
          <a:bodyPr wrap="square" rtlCol="0">
            <a:spAutoFit/>
          </a:bodyPr>
          <a:lstStyle/>
          <a:p>
            <a:pPr algn="just"/>
            <a:r>
              <a:rPr lang="it-IT" sz="2000" dirty="0" smtClean="0">
                <a:latin typeface="Sansation" panose="02000503000000020004" pitchFamily="2" charset="0"/>
              </a:rPr>
              <a:t>S1MØNE </a:t>
            </a:r>
            <a:r>
              <a:rPr lang="en-GB" sz="2000" dirty="0" smtClean="0"/>
              <a:t>has always paid close attention to her training and in her life she attended classes and participated in training activities, collecting, if applicable, </a:t>
            </a:r>
            <a:r>
              <a:rPr lang="en-GB" sz="2000" dirty="0" smtClean="0"/>
              <a:t>diplomas</a:t>
            </a:r>
            <a:r>
              <a:rPr lang="en-GB" sz="2000" dirty="0" smtClean="0"/>
              <a:t> </a:t>
            </a:r>
            <a:r>
              <a:rPr lang="en-GB" sz="2000" dirty="0" smtClean="0"/>
              <a:t>and certificates of achievements in terms of knowledge</a:t>
            </a:r>
            <a:r>
              <a:rPr lang="en-GB" sz="2800" dirty="0"/>
              <a:t>.</a:t>
            </a:r>
            <a:endParaRPr lang="en-GB" sz="2800" dirty="0" smtClean="0">
              <a:latin typeface="Sansation" panose="02000503000000020004" pitchFamily="2" charset="0"/>
            </a:endParaRPr>
          </a:p>
        </p:txBody>
      </p:sp>
      <p:sp>
        <p:nvSpPr>
          <p:cNvPr id="21" name="CasellaDiTesto 20"/>
          <p:cNvSpPr txBox="1"/>
          <p:nvPr/>
        </p:nvSpPr>
        <p:spPr>
          <a:xfrm>
            <a:off x="2843808" y="6237312"/>
            <a:ext cx="5673976" cy="461665"/>
          </a:xfrm>
          <a:prstGeom prst="rect">
            <a:avLst/>
          </a:prstGeom>
          <a:noFill/>
        </p:spPr>
        <p:txBody>
          <a:bodyPr wrap="square" rtlCol="0">
            <a:spAutoFit/>
          </a:bodyPr>
          <a:lstStyle/>
          <a:p>
            <a:r>
              <a:rPr lang="it-IT" sz="2400" b="1" dirty="0" smtClean="0">
                <a:solidFill>
                  <a:srgbClr val="FF0000"/>
                </a:solidFill>
                <a:effectLst>
                  <a:outerShdw blurRad="38100" dist="38100" dir="2700000" algn="tl">
                    <a:srgbClr val="000000">
                      <a:alpha val="43137"/>
                    </a:srgbClr>
                  </a:outerShdw>
                </a:effectLst>
                <a:latin typeface="Sansation" panose="02000503000000020004" pitchFamily="2" charset="0"/>
              </a:rPr>
              <a:t>IMAGINE AND DESCRIBE AT LEAST </a:t>
            </a:r>
            <a:endParaRPr lang="it-IT" sz="4000" b="1" dirty="0" smtClean="0">
              <a:solidFill>
                <a:srgbClr val="FF0000"/>
              </a:solidFill>
              <a:effectLst>
                <a:outerShdw blurRad="38100" dist="38100" dir="2700000" algn="tl">
                  <a:srgbClr val="000000">
                    <a:alpha val="43137"/>
                  </a:srgbClr>
                </a:outerShdw>
              </a:effectLst>
              <a:latin typeface="Sansation" panose="02000503000000020004" pitchFamily="2" charset="0"/>
            </a:endParaRPr>
          </a:p>
        </p:txBody>
      </p:sp>
      <p:sp>
        <p:nvSpPr>
          <p:cNvPr id="22" name="CasellaDiTesto 21"/>
          <p:cNvSpPr txBox="1"/>
          <p:nvPr/>
        </p:nvSpPr>
        <p:spPr>
          <a:xfrm>
            <a:off x="8100392" y="5531748"/>
            <a:ext cx="864096" cy="1569660"/>
          </a:xfrm>
          <a:prstGeom prst="rect">
            <a:avLst/>
          </a:prstGeom>
          <a:noFill/>
        </p:spPr>
        <p:txBody>
          <a:bodyPr wrap="square" rtlCol="0">
            <a:spAutoFit/>
          </a:bodyPr>
          <a:lstStyle/>
          <a:p>
            <a:r>
              <a:rPr lang="it-IT" sz="9600" b="1" dirty="0" smtClean="0">
                <a:solidFill>
                  <a:schemeClr val="tx2"/>
                </a:solidFill>
                <a:effectLst>
                  <a:outerShdw blurRad="38100" dist="38100" dir="2700000" algn="tl">
                    <a:srgbClr val="000000">
                      <a:alpha val="43137"/>
                    </a:srgbClr>
                  </a:outerShdw>
                </a:effectLst>
                <a:latin typeface="Sansation" panose="02000503000000020004" pitchFamily="2" charset="0"/>
              </a:rPr>
              <a:t>5</a:t>
            </a:r>
          </a:p>
        </p:txBody>
      </p:sp>
    </p:spTree>
    <p:extLst>
      <p:ext uri="{BB962C8B-B14F-4D97-AF65-F5344CB8AC3E}">
        <p14:creationId xmlns:p14="http://schemas.microsoft.com/office/powerpoint/2010/main" val="207307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2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717032"/>
          </a:xfrm>
          <a:prstGeom prst="rect">
            <a:avLst/>
          </a:prstGeom>
        </p:spPr>
      </p:pic>
      <p:pic>
        <p:nvPicPr>
          <p:cNvPr id="1026" name="Picture 2" descr="senior pass ceme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949280"/>
            <a:ext cx="891099" cy="7920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 name="CasellaDiTesto 8"/>
          <p:cNvSpPr txBox="1"/>
          <p:nvPr/>
        </p:nvSpPr>
        <p:spPr>
          <a:xfrm>
            <a:off x="7308304" y="3132257"/>
            <a:ext cx="2160240" cy="584776"/>
          </a:xfrm>
          <a:prstGeom prst="rect">
            <a:avLst/>
          </a:prstGeom>
          <a:noFill/>
        </p:spPr>
        <p:txBody>
          <a:bodyPr wrap="square" rtlCol="0">
            <a:spAutoFit/>
          </a:bodyPr>
          <a:lstStyle/>
          <a:p>
            <a:r>
              <a:rPr lang="it-IT" sz="3200" b="1" dirty="0" smtClean="0">
                <a:solidFill>
                  <a:srgbClr val="FF0000"/>
                </a:solidFill>
                <a:effectLst>
                  <a:outerShdw blurRad="38100" dist="38100" dir="2700000" algn="tl">
                    <a:srgbClr val="000000">
                      <a:alpha val="43137"/>
                    </a:srgbClr>
                  </a:outerShdw>
                </a:effectLst>
                <a:latin typeface="Sansation" panose="02000503000000020004" pitchFamily="2" charset="0"/>
              </a:rPr>
              <a:t>PHASE 1</a:t>
            </a:r>
            <a:endParaRPr lang="it-IT" sz="4800" b="1" dirty="0" smtClean="0">
              <a:solidFill>
                <a:srgbClr val="FF0000"/>
              </a:solidFill>
              <a:effectLst>
                <a:outerShdw blurRad="38100" dist="38100" dir="2700000" algn="tl">
                  <a:srgbClr val="000000">
                    <a:alpha val="43137"/>
                  </a:srgbClr>
                </a:outerShdw>
              </a:effectLst>
              <a:latin typeface="Sansation" panose="02000503000000020004" pitchFamily="2" charset="0"/>
            </a:endParaRPr>
          </a:p>
        </p:txBody>
      </p:sp>
      <p:pic>
        <p:nvPicPr>
          <p:cNvPr id="7" name="Immagine 6"/>
          <p:cNvPicPr>
            <a:picLocks noChangeAspect="1"/>
          </p:cNvPicPr>
          <p:nvPr/>
        </p:nvPicPr>
        <p:blipFill rotWithShape="1">
          <a:blip r:embed="rId4">
            <a:extLst>
              <a:ext uri="{28A0092B-C50C-407E-A947-70E740481C1C}">
                <a14:useLocalDpi xmlns:a14="http://schemas.microsoft.com/office/drawing/2010/main" val="0"/>
              </a:ext>
            </a:extLst>
          </a:blip>
          <a:srcRect t="81545" b="6065"/>
          <a:stretch/>
        </p:blipFill>
        <p:spPr>
          <a:xfrm>
            <a:off x="5868144" y="188640"/>
            <a:ext cx="3221408" cy="5760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CasellaDiTesto 10"/>
          <p:cNvSpPr txBox="1"/>
          <p:nvPr/>
        </p:nvSpPr>
        <p:spPr>
          <a:xfrm>
            <a:off x="107504" y="3789040"/>
            <a:ext cx="4824536" cy="707886"/>
          </a:xfrm>
          <a:prstGeom prst="rect">
            <a:avLst/>
          </a:prstGeom>
          <a:noFill/>
        </p:spPr>
        <p:txBody>
          <a:bodyPr wrap="square" rtlCol="0">
            <a:spAutoFit/>
          </a:bodyPr>
          <a:lstStyle/>
          <a:p>
            <a:r>
              <a:rPr lang="it-IT" sz="4000" b="1" dirty="0" smtClean="0">
                <a:solidFill>
                  <a:schemeClr val="tx2"/>
                </a:solidFill>
                <a:effectLst>
                  <a:outerShdw blurRad="38100" dist="38100" dir="2700000" algn="tl">
                    <a:srgbClr val="000000">
                      <a:alpha val="43137"/>
                    </a:srgbClr>
                  </a:outerShdw>
                </a:effectLst>
                <a:latin typeface="Sansation" panose="02000503000000020004" pitchFamily="2" charset="0"/>
              </a:rPr>
              <a:t>ENTREPRENEURS</a:t>
            </a:r>
            <a:endParaRPr lang="it-IT" sz="4800" b="1" dirty="0" smtClean="0">
              <a:solidFill>
                <a:schemeClr val="tx2"/>
              </a:solidFill>
              <a:effectLst>
                <a:outerShdw blurRad="38100" dist="38100" dir="2700000" algn="tl">
                  <a:srgbClr val="000000">
                    <a:alpha val="43137"/>
                  </a:srgbClr>
                </a:outerShdw>
              </a:effectLst>
              <a:latin typeface="Sansation" panose="02000503000000020004" pitchFamily="2" charset="0"/>
            </a:endParaRPr>
          </a:p>
        </p:txBody>
      </p:sp>
      <p:sp>
        <p:nvSpPr>
          <p:cNvPr id="16" name="CasellaDiTesto 15"/>
          <p:cNvSpPr txBox="1"/>
          <p:nvPr/>
        </p:nvSpPr>
        <p:spPr>
          <a:xfrm>
            <a:off x="107504" y="4326666"/>
            <a:ext cx="2016224" cy="1015663"/>
          </a:xfrm>
          <a:prstGeom prst="rect">
            <a:avLst/>
          </a:prstGeom>
          <a:noFill/>
        </p:spPr>
        <p:txBody>
          <a:bodyPr wrap="square" rtlCol="0">
            <a:spAutoFit/>
          </a:bodyPr>
          <a:lstStyle/>
          <a:p>
            <a:r>
              <a:rPr lang="it-IT" sz="2000" b="1" dirty="0">
                <a:solidFill>
                  <a:schemeClr val="tx1">
                    <a:lumMod val="50000"/>
                    <a:lumOff val="50000"/>
                  </a:schemeClr>
                </a:solidFill>
                <a:effectLst>
                  <a:outerShdw blurRad="38100" dist="38100" dir="2700000" algn="tl">
                    <a:srgbClr val="000000">
                      <a:alpha val="43137"/>
                    </a:srgbClr>
                  </a:outerShdw>
                </a:effectLst>
                <a:latin typeface="Sansation" panose="02000503000000020004" pitchFamily="2" charset="0"/>
              </a:rPr>
              <a:t>Letizia, Pietro, Saverio, Mario, Andrea, Emilio</a:t>
            </a:r>
          </a:p>
        </p:txBody>
      </p:sp>
      <p:sp>
        <p:nvSpPr>
          <p:cNvPr id="17" name="CasellaDiTesto 16"/>
          <p:cNvSpPr txBox="1"/>
          <p:nvPr/>
        </p:nvSpPr>
        <p:spPr>
          <a:xfrm>
            <a:off x="6084168" y="3912151"/>
            <a:ext cx="2592288" cy="584775"/>
          </a:xfrm>
          <a:prstGeom prst="rect">
            <a:avLst/>
          </a:prstGeom>
          <a:noFill/>
        </p:spPr>
        <p:txBody>
          <a:bodyPr wrap="square" rtlCol="0">
            <a:spAutoFit/>
          </a:bodyPr>
          <a:lstStyle/>
          <a:p>
            <a:r>
              <a:rPr lang="it-IT" sz="3200" b="1" dirty="0" smtClean="0">
                <a:latin typeface="Sansation" panose="02000503000000020004" pitchFamily="2" charset="0"/>
              </a:rPr>
              <a:t>WORK</a:t>
            </a:r>
            <a:endParaRPr lang="it-IT" sz="4000" b="1" dirty="0" smtClean="0">
              <a:latin typeface="Sansation" panose="02000503000000020004" pitchFamily="2" charset="0"/>
            </a:endParaRPr>
          </a:p>
        </p:txBody>
      </p:sp>
      <p:sp>
        <p:nvSpPr>
          <p:cNvPr id="18" name="CasellaDiTesto 17"/>
          <p:cNvSpPr txBox="1"/>
          <p:nvPr/>
        </p:nvSpPr>
        <p:spPr>
          <a:xfrm>
            <a:off x="2051720" y="4531060"/>
            <a:ext cx="6840760" cy="1631216"/>
          </a:xfrm>
          <a:prstGeom prst="rect">
            <a:avLst/>
          </a:prstGeom>
          <a:noFill/>
        </p:spPr>
        <p:txBody>
          <a:bodyPr wrap="square" rtlCol="0">
            <a:spAutoFit/>
          </a:bodyPr>
          <a:lstStyle/>
          <a:p>
            <a:pPr algn="just"/>
            <a:r>
              <a:rPr lang="it-IT" sz="2000" dirty="0">
                <a:latin typeface="Sansation" panose="02000503000000020004" pitchFamily="2" charset="0"/>
              </a:rPr>
              <a:t>S1MØNE</a:t>
            </a:r>
            <a:r>
              <a:rPr lang="it-IT" sz="2000" dirty="0" smtClean="0">
                <a:latin typeface="Sansation" panose="02000503000000020004" pitchFamily="2" charset="0"/>
              </a:rPr>
              <a:t>, </a:t>
            </a:r>
            <a:r>
              <a:rPr lang="en-GB" sz="2000" dirty="0" smtClean="0"/>
              <a:t>apart from a brief period in the film with Al Pacino, she changed several jobs, some important some less, while looking for something more interesting and suitable for her. She did not always got work responsibilities, but her humility </a:t>
            </a:r>
            <a:r>
              <a:rPr lang="en-GB" sz="2000" dirty="0"/>
              <a:t>h</a:t>
            </a:r>
            <a:r>
              <a:rPr lang="en-GB" sz="2000" dirty="0" smtClean="0"/>
              <a:t>as </a:t>
            </a:r>
            <a:r>
              <a:rPr lang="en-GB" sz="2000" dirty="0" smtClean="0"/>
              <a:t>always </a:t>
            </a:r>
            <a:r>
              <a:rPr lang="en-GB" sz="2000" dirty="0" smtClean="0"/>
              <a:t>driven her </a:t>
            </a:r>
            <a:r>
              <a:rPr lang="en-GB" sz="2000" dirty="0" smtClean="0"/>
              <a:t>to be good</a:t>
            </a:r>
            <a:endParaRPr lang="en-GB" sz="2800" dirty="0" smtClean="0">
              <a:latin typeface="Sansation" panose="02000503000000020004" pitchFamily="2" charset="0"/>
            </a:endParaRPr>
          </a:p>
        </p:txBody>
      </p:sp>
      <p:sp>
        <p:nvSpPr>
          <p:cNvPr id="21" name="CasellaDiTesto 20"/>
          <p:cNvSpPr txBox="1"/>
          <p:nvPr/>
        </p:nvSpPr>
        <p:spPr>
          <a:xfrm>
            <a:off x="2627784" y="6237312"/>
            <a:ext cx="6120680" cy="461665"/>
          </a:xfrm>
          <a:prstGeom prst="rect">
            <a:avLst/>
          </a:prstGeom>
          <a:noFill/>
        </p:spPr>
        <p:txBody>
          <a:bodyPr wrap="square" rtlCol="0">
            <a:spAutoFit/>
          </a:bodyPr>
          <a:lstStyle/>
          <a:p>
            <a:r>
              <a:rPr lang="it-IT" sz="2400" b="1" dirty="0">
                <a:solidFill>
                  <a:srgbClr val="FF0000"/>
                </a:solidFill>
                <a:effectLst>
                  <a:outerShdw blurRad="38100" dist="38100" dir="2700000" algn="tl">
                    <a:srgbClr val="000000">
                      <a:alpha val="43137"/>
                    </a:srgbClr>
                  </a:outerShdw>
                </a:effectLst>
                <a:latin typeface="Sansation" panose="02000503000000020004" pitchFamily="2" charset="0"/>
              </a:rPr>
              <a:t>IMAGINE AND DESCRIBE AT LEAST </a:t>
            </a:r>
            <a:endParaRPr lang="it-IT" sz="4000" b="1" dirty="0">
              <a:solidFill>
                <a:srgbClr val="FF0000"/>
              </a:solidFill>
              <a:effectLst>
                <a:outerShdw blurRad="38100" dist="38100" dir="2700000" algn="tl">
                  <a:srgbClr val="000000">
                    <a:alpha val="43137"/>
                  </a:srgbClr>
                </a:outerShdw>
              </a:effectLst>
              <a:latin typeface="Sansation" panose="02000503000000020004" pitchFamily="2" charset="0"/>
            </a:endParaRPr>
          </a:p>
        </p:txBody>
      </p:sp>
      <p:sp>
        <p:nvSpPr>
          <p:cNvPr id="22" name="CasellaDiTesto 21"/>
          <p:cNvSpPr txBox="1"/>
          <p:nvPr/>
        </p:nvSpPr>
        <p:spPr>
          <a:xfrm>
            <a:off x="7812360" y="5531748"/>
            <a:ext cx="864096" cy="1569660"/>
          </a:xfrm>
          <a:prstGeom prst="rect">
            <a:avLst/>
          </a:prstGeom>
          <a:noFill/>
        </p:spPr>
        <p:txBody>
          <a:bodyPr wrap="square" rtlCol="0">
            <a:spAutoFit/>
          </a:bodyPr>
          <a:lstStyle/>
          <a:p>
            <a:r>
              <a:rPr lang="it-IT" sz="9600" b="1" dirty="0" smtClean="0">
                <a:solidFill>
                  <a:schemeClr val="tx2"/>
                </a:solidFill>
                <a:effectLst>
                  <a:outerShdw blurRad="38100" dist="38100" dir="2700000" algn="tl">
                    <a:srgbClr val="000000">
                      <a:alpha val="43137"/>
                    </a:srgbClr>
                  </a:outerShdw>
                </a:effectLst>
                <a:latin typeface="Sansation" panose="02000503000000020004" pitchFamily="2" charset="0"/>
              </a:rPr>
              <a:t>5</a:t>
            </a:r>
          </a:p>
        </p:txBody>
      </p:sp>
    </p:spTree>
    <p:extLst>
      <p:ext uri="{BB962C8B-B14F-4D97-AF65-F5344CB8AC3E}">
        <p14:creationId xmlns:p14="http://schemas.microsoft.com/office/powerpoint/2010/main" val="103207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2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717032"/>
          </a:xfrm>
          <a:prstGeom prst="rect">
            <a:avLst/>
          </a:prstGeom>
        </p:spPr>
      </p:pic>
      <p:pic>
        <p:nvPicPr>
          <p:cNvPr id="1026" name="Picture 2" descr="senior pass ceme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949280"/>
            <a:ext cx="891099" cy="7920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 name="CasellaDiTesto 8"/>
          <p:cNvSpPr txBox="1"/>
          <p:nvPr/>
        </p:nvSpPr>
        <p:spPr>
          <a:xfrm>
            <a:off x="7092280" y="3132257"/>
            <a:ext cx="2030880" cy="584776"/>
          </a:xfrm>
          <a:prstGeom prst="rect">
            <a:avLst/>
          </a:prstGeom>
          <a:noFill/>
        </p:spPr>
        <p:txBody>
          <a:bodyPr wrap="square" rtlCol="0">
            <a:spAutoFit/>
          </a:bodyPr>
          <a:lstStyle/>
          <a:p>
            <a:r>
              <a:rPr lang="it-IT" sz="3200" b="1" dirty="0" smtClean="0">
                <a:solidFill>
                  <a:srgbClr val="FF0000"/>
                </a:solidFill>
                <a:effectLst>
                  <a:outerShdw blurRad="38100" dist="38100" dir="2700000" algn="tl">
                    <a:srgbClr val="000000">
                      <a:alpha val="43137"/>
                    </a:srgbClr>
                  </a:outerShdw>
                </a:effectLst>
                <a:latin typeface="Sansation" panose="02000503000000020004" pitchFamily="2" charset="0"/>
              </a:rPr>
              <a:t>PHASE 1</a:t>
            </a:r>
            <a:endParaRPr lang="it-IT" sz="4800" b="1" dirty="0" smtClean="0">
              <a:solidFill>
                <a:srgbClr val="FF0000"/>
              </a:solidFill>
              <a:effectLst>
                <a:outerShdw blurRad="38100" dist="38100" dir="2700000" algn="tl">
                  <a:srgbClr val="000000">
                    <a:alpha val="43137"/>
                  </a:srgbClr>
                </a:outerShdw>
              </a:effectLst>
              <a:latin typeface="Sansation" panose="02000503000000020004" pitchFamily="2" charset="0"/>
            </a:endParaRPr>
          </a:p>
        </p:txBody>
      </p:sp>
      <p:pic>
        <p:nvPicPr>
          <p:cNvPr id="7" name="Immagine 6"/>
          <p:cNvPicPr>
            <a:picLocks noChangeAspect="1"/>
          </p:cNvPicPr>
          <p:nvPr/>
        </p:nvPicPr>
        <p:blipFill rotWithShape="1">
          <a:blip r:embed="rId4">
            <a:extLst>
              <a:ext uri="{28A0092B-C50C-407E-A947-70E740481C1C}">
                <a14:useLocalDpi xmlns:a14="http://schemas.microsoft.com/office/drawing/2010/main" val="0"/>
              </a:ext>
            </a:extLst>
          </a:blip>
          <a:srcRect t="81545" b="6065"/>
          <a:stretch/>
        </p:blipFill>
        <p:spPr>
          <a:xfrm>
            <a:off x="5868144" y="188640"/>
            <a:ext cx="3221408" cy="5760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CasellaDiTesto 10"/>
          <p:cNvSpPr txBox="1"/>
          <p:nvPr/>
        </p:nvSpPr>
        <p:spPr>
          <a:xfrm>
            <a:off x="107504" y="3789040"/>
            <a:ext cx="3491880" cy="707886"/>
          </a:xfrm>
          <a:prstGeom prst="rect">
            <a:avLst/>
          </a:prstGeom>
          <a:noFill/>
        </p:spPr>
        <p:txBody>
          <a:bodyPr wrap="square" rtlCol="0">
            <a:spAutoFit/>
          </a:bodyPr>
          <a:lstStyle/>
          <a:p>
            <a:r>
              <a:rPr lang="it-IT" sz="4000" b="1" dirty="0" smtClean="0">
                <a:solidFill>
                  <a:schemeClr val="tx2"/>
                </a:solidFill>
                <a:effectLst>
                  <a:outerShdw blurRad="38100" dist="38100" dir="2700000" algn="tl">
                    <a:srgbClr val="000000">
                      <a:alpha val="43137"/>
                    </a:srgbClr>
                  </a:outerShdw>
                </a:effectLst>
                <a:latin typeface="Sansation" panose="02000503000000020004" pitchFamily="2" charset="0"/>
              </a:rPr>
              <a:t>PASSIONALS</a:t>
            </a:r>
            <a:endParaRPr lang="it-IT" sz="4800" b="1" dirty="0" smtClean="0">
              <a:solidFill>
                <a:schemeClr val="tx2"/>
              </a:solidFill>
              <a:effectLst>
                <a:outerShdw blurRad="38100" dist="38100" dir="2700000" algn="tl">
                  <a:srgbClr val="000000">
                    <a:alpha val="43137"/>
                  </a:srgbClr>
                </a:outerShdw>
              </a:effectLst>
              <a:latin typeface="Sansation" panose="02000503000000020004" pitchFamily="2" charset="0"/>
            </a:endParaRPr>
          </a:p>
        </p:txBody>
      </p:sp>
      <p:sp>
        <p:nvSpPr>
          <p:cNvPr id="16" name="CasellaDiTesto 15"/>
          <p:cNvSpPr txBox="1"/>
          <p:nvPr/>
        </p:nvSpPr>
        <p:spPr>
          <a:xfrm>
            <a:off x="107504" y="4326666"/>
            <a:ext cx="2376264" cy="1323439"/>
          </a:xfrm>
          <a:prstGeom prst="rect">
            <a:avLst/>
          </a:prstGeom>
          <a:noFill/>
        </p:spPr>
        <p:txBody>
          <a:bodyPr wrap="square" rtlCol="0">
            <a:spAutoFit/>
          </a:bodyPr>
          <a:lstStyle/>
          <a:p>
            <a:r>
              <a:rPr lang="it-IT" sz="2000" b="1" dirty="0">
                <a:solidFill>
                  <a:schemeClr val="tx1">
                    <a:lumMod val="50000"/>
                    <a:lumOff val="50000"/>
                  </a:schemeClr>
                </a:solidFill>
                <a:effectLst>
                  <a:outerShdw blurRad="38100" dist="38100" dir="2700000" algn="tl">
                    <a:srgbClr val="000000">
                      <a:alpha val="43137"/>
                    </a:srgbClr>
                  </a:outerShdw>
                </a:effectLst>
                <a:latin typeface="Sansation" panose="02000503000000020004" pitchFamily="2" charset="0"/>
              </a:rPr>
              <a:t>Fabio, Patrizia, Maria Luisa, Nikola, Francesca, Benedetto, Laura</a:t>
            </a:r>
            <a:endParaRPr lang="it-IT" sz="2800" b="1" dirty="0">
              <a:solidFill>
                <a:schemeClr val="tx1">
                  <a:lumMod val="50000"/>
                  <a:lumOff val="50000"/>
                </a:schemeClr>
              </a:solidFill>
              <a:effectLst>
                <a:outerShdw blurRad="38100" dist="38100" dir="2700000" algn="tl">
                  <a:srgbClr val="000000">
                    <a:alpha val="43137"/>
                  </a:srgbClr>
                </a:outerShdw>
              </a:effectLst>
              <a:latin typeface="Sansation" panose="02000503000000020004" pitchFamily="2" charset="0"/>
            </a:endParaRPr>
          </a:p>
        </p:txBody>
      </p:sp>
      <p:sp>
        <p:nvSpPr>
          <p:cNvPr id="17" name="CasellaDiTesto 16"/>
          <p:cNvSpPr txBox="1"/>
          <p:nvPr/>
        </p:nvSpPr>
        <p:spPr>
          <a:xfrm>
            <a:off x="3599384" y="3861048"/>
            <a:ext cx="5544616" cy="584776"/>
          </a:xfrm>
          <a:prstGeom prst="rect">
            <a:avLst/>
          </a:prstGeom>
          <a:noFill/>
        </p:spPr>
        <p:txBody>
          <a:bodyPr wrap="square" rtlCol="0">
            <a:spAutoFit/>
          </a:bodyPr>
          <a:lstStyle/>
          <a:p>
            <a:r>
              <a:rPr lang="it-IT" sz="3200" b="1" dirty="0" smtClean="0">
                <a:latin typeface="Sansation" panose="02000503000000020004" pitchFamily="2" charset="0"/>
              </a:rPr>
              <a:t>PERSONAL INTERESTS</a:t>
            </a:r>
            <a:endParaRPr lang="it-IT" sz="4000" b="1" dirty="0" smtClean="0">
              <a:latin typeface="Sansation" panose="02000503000000020004" pitchFamily="2" charset="0"/>
            </a:endParaRPr>
          </a:p>
        </p:txBody>
      </p:sp>
      <p:sp>
        <p:nvSpPr>
          <p:cNvPr id="18" name="CasellaDiTesto 17"/>
          <p:cNvSpPr txBox="1"/>
          <p:nvPr/>
        </p:nvSpPr>
        <p:spPr>
          <a:xfrm>
            <a:off x="2915816" y="4531060"/>
            <a:ext cx="5976664" cy="1938992"/>
          </a:xfrm>
          <a:prstGeom prst="rect">
            <a:avLst/>
          </a:prstGeom>
          <a:noFill/>
        </p:spPr>
        <p:txBody>
          <a:bodyPr wrap="square" rtlCol="0">
            <a:spAutoFit/>
          </a:bodyPr>
          <a:lstStyle/>
          <a:p>
            <a:pPr algn="just"/>
            <a:r>
              <a:rPr lang="it-IT" sz="2000" dirty="0" smtClean="0">
                <a:latin typeface="Sansation" panose="02000503000000020004" pitchFamily="2" charset="0"/>
              </a:rPr>
              <a:t>S1MØNE </a:t>
            </a:r>
            <a:r>
              <a:rPr lang="en-GB" sz="2000" dirty="0" smtClean="0"/>
              <a:t>has always had different passions and loved to travel. Some of them have really grown in depth and over the time, such as the sports, others were momentary </a:t>
            </a:r>
            <a:r>
              <a:rPr lang="en-GB" sz="2000" dirty="0" smtClean="0"/>
              <a:t>passions, </a:t>
            </a:r>
            <a:r>
              <a:rPr lang="en-GB" sz="2000" dirty="0" smtClean="0"/>
              <a:t>looking for personal gratification and to remain always up to date and in line with</a:t>
            </a:r>
          </a:p>
          <a:p>
            <a:pPr algn="just"/>
            <a:r>
              <a:rPr lang="en-GB" sz="2000" dirty="0" smtClean="0"/>
              <a:t>the times</a:t>
            </a:r>
            <a:endParaRPr lang="en-GB" sz="2800" dirty="0" smtClean="0">
              <a:latin typeface="Sansation" panose="02000503000000020004" pitchFamily="2" charset="0"/>
            </a:endParaRPr>
          </a:p>
        </p:txBody>
      </p:sp>
      <p:sp>
        <p:nvSpPr>
          <p:cNvPr id="21" name="CasellaDiTesto 20"/>
          <p:cNvSpPr txBox="1"/>
          <p:nvPr/>
        </p:nvSpPr>
        <p:spPr>
          <a:xfrm>
            <a:off x="2627784" y="6381328"/>
            <a:ext cx="5817992" cy="461665"/>
          </a:xfrm>
          <a:prstGeom prst="rect">
            <a:avLst/>
          </a:prstGeom>
          <a:noFill/>
        </p:spPr>
        <p:txBody>
          <a:bodyPr wrap="square" rtlCol="0">
            <a:spAutoFit/>
          </a:bodyPr>
          <a:lstStyle/>
          <a:p>
            <a:r>
              <a:rPr lang="it-IT" sz="2400" b="1" dirty="0">
                <a:solidFill>
                  <a:srgbClr val="FF0000"/>
                </a:solidFill>
                <a:effectLst>
                  <a:outerShdw blurRad="38100" dist="38100" dir="2700000" algn="tl">
                    <a:srgbClr val="000000">
                      <a:alpha val="43137"/>
                    </a:srgbClr>
                  </a:outerShdw>
                </a:effectLst>
                <a:latin typeface="Sansation" panose="02000503000000020004" pitchFamily="2" charset="0"/>
              </a:rPr>
              <a:t>IMAGINE AND DESCRIBE AT LEAST </a:t>
            </a:r>
            <a:endParaRPr lang="it-IT" sz="4000" b="1" dirty="0">
              <a:solidFill>
                <a:srgbClr val="FF0000"/>
              </a:solidFill>
              <a:effectLst>
                <a:outerShdw blurRad="38100" dist="38100" dir="2700000" algn="tl">
                  <a:srgbClr val="000000">
                    <a:alpha val="43137"/>
                  </a:srgbClr>
                </a:outerShdw>
              </a:effectLst>
              <a:latin typeface="Sansation" panose="02000503000000020004" pitchFamily="2" charset="0"/>
            </a:endParaRPr>
          </a:p>
        </p:txBody>
      </p:sp>
      <p:sp>
        <p:nvSpPr>
          <p:cNvPr id="22" name="CasellaDiTesto 21"/>
          <p:cNvSpPr txBox="1"/>
          <p:nvPr/>
        </p:nvSpPr>
        <p:spPr>
          <a:xfrm>
            <a:off x="8028384" y="5531748"/>
            <a:ext cx="936104" cy="1569660"/>
          </a:xfrm>
          <a:prstGeom prst="rect">
            <a:avLst/>
          </a:prstGeom>
          <a:noFill/>
        </p:spPr>
        <p:txBody>
          <a:bodyPr wrap="square" rtlCol="0">
            <a:spAutoFit/>
          </a:bodyPr>
          <a:lstStyle/>
          <a:p>
            <a:r>
              <a:rPr lang="it-IT" sz="9600" b="1" dirty="0" smtClean="0">
                <a:solidFill>
                  <a:schemeClr val="tx2"/>
                </a:solidFill>
                <a:effectLst>
                  <a:outerShdw blurRad="38100" dist="38100" dir="2700000" algn="tl">
                    <a:srgbClr val="000000">
                      <a:alpha val="43137"/>
                    </a:srgbClr>
                  </a:outerShdw>
                </a:effectLst>
                <a:latin typeface="Sansation" panose="02000503000000020004" pitchFamily="2" charset="0"/>
              </a:rPr>
              <a:t>5</a:t>
            </a:r>
          </a:p>
        </p:txBody>
      </p:sp>
    </p:spTree>
    <p:extLst>
      <p:ext uri="{BB962C8B-B14F-4D97-AF65-F5344CB8AC3E}">
        <p14:creationId xmlns:p14="http://schemas.microsoft.com/office/powerpoint/2010/main" val="344544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up)">
                                      <p:cBhvr>
                                        <p:cTn id="13" dur="20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circle(in)">
                                      <p:cBhvr>
                                        <p:cTn id="18" dur="20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1" grpId="0"/>
      <p:bldP spid="22"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TotalTime>
  <Words>596</Words>
  <Application>Microsoft Office PowerPoint</Application>
  <PresentationFormat>Presentazione su schermo (4:3)</PresentationFormat>
  <Paragraphs>88</Paragraphs>
  <Slides>23</Slides>
  <Notes>0</Notes>
  <HiddenSlides>0</HiddenSlides>
  <MMClips>0</MMClips>
  <ScaleCrop>false</ScaleCrop>
  <HeadingPairs>
    <vt:vector size="4" baseType="variant">
      <vt:variant>
        <vt:lpstr>Tema</vt:lpstr>
      </vt:variant>
      <vt:variant>
        <vt:i4>1</vt:i4>
      </vt:variant>
      <vt:variant>
        <vt:lpstr>Titoli diapositive</vt:lpstr>
      </vt:variant>
      <vt:variant>
        <vt:i4>23</vt:i4>
      </vt:variant>
    </vt:vector>
  </HeadingPairs>
  <TitlesOfParts>
    <vt:vector size="24"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Andrea Messori</dc:creator>
  <cp:lastModifiedBy>Andrea Messori</cp:lastModifiedBy>
  <cp:revision>66</cp:revision>
  <dcterms:created xsi:type="dcterms:W3CDTF">2014-04-25T08:25:02Z</dcterms:created>
  <dcterms:modified xsi:type="dcterms:W3CDTF">2014-05-06T16:20:24Z</dcterms:modified>
</cp:coreProperties>
</file>